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3115B657-073B-4941-9C34-984EE6A24038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pos="2183" userDrawn="1">
          <p15:clr>
            <a:srgbClr val="A4A3A4"/>
          </p15:clr>
        </p15:guide>
        <p15:guide id="2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3B27"/>
    <a:srgbClr val="FFC1E0"/>
    <a:srgbClr val="FFABD5"/>
    <a:srgbClr val="FFCCFF"/>
    <a:srgbClr val="D9B3FF"/>
    <a:srgbClr val="F2E5FF"/>
    <a:srgbClr val="EBF0F9"/>
    <a:srgbClr val="FF5BAD"/>
    <a:srgbClr val="FFE5FF"/>
    <a:srgbClr val="FEF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84"/>
      </p:cViewPr>
      <p:guideLst>
        <p:guide pos="2183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98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08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1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0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0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74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5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9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50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4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75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63050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13" Target="../media/image1.jpe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E485-2AA3-46AD-AC4E-88813058874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D932-1B98-47F6-AD4C-8B515BA22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55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211493" y="140583"/>
            <a:ext cx="3113980" cy="1046071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584155" y="7825266"/>
            <a:ext cx="26162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723751" y="5759871"/>
            <a:ext cx="5746307" cy="400110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r>
              <a:rPr kumimoji="1" lang="ja-JP" altLang="en-US" sz="2000" dirty="0" smtClean="0"/>
              <a:t>　</a:t>
            </a:r>
            <a:endParaRPr kumimoji="1" lang="en-US" altLang="ja-JP" sz="2000" dirty="0" smtClean="0"/>
          </a:p>
        </p:txBody>
      </p:sp>
      <p:sp>
        <p:nvSpPr>
          <p:cNvPr id="3" name="角丸四角形 2"/>
          <p:cNvSpPr/>
          <p:nvPr/>
        </p:nvSpPr>
        <p:spPr>
          <a:xfrm>
            <a:off x="233893" y="1386654"/>
            <a:ext cx="6384437" cy="100729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571987" y="2555113"/>
            <a:ext cx="3046344" cy="253967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190800" y="2555112"/>
            <a:ext cx="3187764" cy="253967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45320" y="5299008"/>
            <a:ext cx="3187764" cy="3758477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3571986" y="5299007"/>
            <a:ext cx="3046344" cy="3758477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-192270" y="1365098"/>
            <a:ext cx="4155664" cy="4406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How are you?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（きょうのきぶんはどう？）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45320" y="2512778"/>
            <a:ext cx="2608186" cy="500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Good News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（うれしかったこと）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607653" y="2546753"/>
            <a:ext cx="2671928" cy="4073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Bad News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（かなしかったこと）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-100758" y="5351803"/>
            <a:ext cx="3149847" cy="4323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Question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（ききたいこと）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607653" y="5376084"/>
            <a:ext cx="2664600" cy="4780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Free Space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（じゆうにかこう）</a:t>
            </a:r>
            <a:endParaRPr kumimoji="1" lang="en-US" altLang="ja-JP" sz="1000" dirty="0" smtClean="0">
              <a:latin typeface="Ink Free" panose="03080402000500000000" pitchFamily="66" charset="0"/>
            </a:endParaRPr>
          </a:p>
          <a:p>
            <a:pPr algn="ctr"/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084163" y="182258"/>
            <a:ext cx="4301375" cy="6888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ja-JP" altLang="en-US" sz="3200" dirty="0" smtClean="0">
                <a:latin typeface="Ink Free" panose="03080402000500000000" pitchFamily="66" charset="0"/>
              </a:rPr>
              <a:t>　</a:t>
            </a:r>
            <a:r>
              <a:rPr kumimoji="1" lang="ja-JP" altLang="en-US" sz="2400" dirty="0" smtClean="0">
                <a:latin typeface="Ink Free" panose="03080402000500000000" pitchFamily="66" charset="0"/>
              </a:rPr>
              <a:t>　</a:t>
            </a:r>
            <a:r>
              <a:rPr kumimoji="1" lang="ja-JP" altLang="en-US" dirty="0" smtClean="0">
                <a:latin typeface="Ink Free" panose="03080402000500000000" pitchFamily="66" charset="0"/>
              </a:rPr>
              <a:t>　　　　　</a:t>
            </a:r>
            <a:endParaRPr kumimoji="1" lang="ja-JP" altLang="en-US" dirty="0">
              <a:latin typeface="Ink Free" panose="03080402000500000000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5021" y="10140"/>
            <a:ext cx="2190642" cy="5316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Name</a:t>
            </a:r>
            <a:r>
              <a:rPr kumimoji="1" lang="en-US" altLang="ja-JP" sz="1000" dirty="0" smtClean="0">
                <a:latin typeface="Ink Free" panose="03080402000500000000" pitchFamily="66" charset="0"/>
              </a:rPr>
              <a:t>(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じぶんのなまえ）</a:t>
            </a:r>
            <a:endParaRPr kumimoji="1" lang="en-US" altLang="ja-JP" sz="1000" dirty="0" smtClean="0">
              <a:latin typeface="Ink Free" panose="03080402000500000000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530462" y="8505524"/>
            <a:ext cx="1328588" cy="5935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17884" y="7324228"/>
            <a:ext cx="2334990" cy="5010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Answer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（へんじ）</a:t>
            </a:r>
            <a:endParaRPr kumimoji="1" lang="en-US" altLang="ja-JP" sz="1000" dirty="0" smtClean="0">
              <a:latin typeface="Ink Free" panose="03080402000500000000" pitchFamily="66" charset="0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571986" y="140583"/>
            <a:ext cx="2985052" cy="107205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　　</a:t>
            </a:r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3378564" y="0"/>
            <a:ext cx="1781311" cy="5927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Ink Free" panose="03080402000500000000" pitchFamily="66" charset="0"/>
              </a:rPr>
              <a:t>Date</a:t>
            </a:r>
            <a:r>
              <a:rPr kumimoji="1" lang="ja-JP" altLang="en-US" sz="1000" dirty="0" smtClean="0">
                <a:latin typeface="Ink Free" panose="03080402000500000000" pitchFamily="66" charset="0"/>
              </a:rPr>
              <a:t>（きょう）</a:t>
            </a:r>
            <a:endParaRPr kumimoji="1" lang="ja-JP" altLang="en-US" sz="1000" dirty="0">
              <a:latin typeface="Ink Free" panose="03080402000500000000" pitchFamily="66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011316" y="647907"/>
            <a:ext cx="2132017" cy="58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Ink Free" panose="03080402000500000000" pitchFamily="66" charset="0"/>
              </a:rPr>
              <a:t>／　　／</a:t>
            </a:r>
            <a:endParaRPr kumimoji="1" lang="ja-JP" altLang="en-US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66</Words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Ink Free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