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4" r:id="rId2"/>
    <p:sldId id="259" r:id="rId3"/>
    <p:sldId id="256" r:id="rId4"/>
    <p:sldId id="263" r:id="rId5"/>
    <p:sldId id="262" r:id="rId6"/>
    <p:sldId id="261" r:id="rId7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3"/>
    <a:srgbClr val="FFFF85"/>
    <a:srgbClr val="FFE1FF"/>
    <a:srgbClr val="FFCCFF"/>
    <a:srgbClr val="EB7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20F3-4731-470F-A8A6-0DE9EE32FA91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C6649-5D3E-4C7B-B047-72AC9409B5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372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99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30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95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08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4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04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75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29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95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52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5984-34FB-4200-A440-7049F1E69E3B}" type="datetimeFigureOut">
              <a:rPr kumimoji="1" lang="ja-JP" altLang="en-US" smtClean="0"/>
              <a:t>2023/3/2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1078-B06B-4CA3-ADB1-0FE1925F4A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305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786000" y="128016"/>
            <a:ext cx="10620000" cy="91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866871" y="316800"/>
            <a:ext cx="10570464" cy="6413758"/>
            <a:chOff x="1054068" y="329819"/>
            <a:chExt cx="10570464" cy="6413758"/>
          </a:xfrm>
        </p:grpSpPr>
        <p:sp>
          <p:nvSpPr>
            <p:cNvPr id="18" name="正方形/長方形 17"/>
            <p:cNvSpPr/>
            <p:nvPr/>
          </p:nvSpPr>
          <p:spPr>
            <a:xfrm flipV="1">
              <a:off x="1113146" y="3073019"/>
              <a:ext cx="10183710" cy="18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flipV="1">
              <a:off x="1113146" y="3971895"/>
              <a:ext cx="10183710" cy="18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 flipV="1">
              <a:off x="1113146" y="4873019"/>
              <a:ext cx="10183710" cy="18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 flipV="1">
              <a:off x="1113146" y="5773019"/>
              <a:ext cx="10183710" cy="18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 flipV="1">
              <a:off x="1113146" y="6673019"/>
              <a:ext cx="10183710" cy="18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1054068" y="329819"/>
              <a:ext cx="10570464" cy="6413758"/>
              <a:chOff x="1054068" y="329819"/>
              <a:chExt cx="10570464" cy="6413758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3044748" y="329819"/>
                <a:ext cx="5946886" cy="61555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34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被害者の 東　京人 </a:t>
                </a:r>
                <a:r>
                  <a:rPr kumimoji="1" lang="ja-JP" altLang="en-US" sz="3400" b="1" dirty="0" err="1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さんの</a:t>
                </a:r>
                <a:r>
                  <a:rPr kumimoji="1" lang="ja-JP" altLang="en-US" sz="34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話</a:t>
                </a:r>
                <a:endParaRPr kumimoji="1" lang="ja-JP" altLang="en-US" sz="3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3998150" y="1264607"/>
                <a:ext cx="457009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 panose="020F0502020204030204" pitchFamily="34" charset="0"/>
                  </a:rPr>
                  <a:t>供　述　調　書</a:t>
                </a:r>
                <a:endParaRPr kumimoji="1" lang="ja-JP" altLang="en-US" sz="4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054068" y="2162836"/>
                <a:ext cx="10570464" cy="4580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0"/>
                  </a:lnSpc>
                </a:pPr>
                <a:r>
                  <a:rPr kumimoji="1" lang="ja-JP" altLang="en-US" sz="40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５月１２日の深夜２時頃、ホウリス駐車場で、</a:t>
                </a:r>
                <a:endParaRPr kumimoji="1" lang="en-US" altLang="ja-JP" sz="4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7000"/>
                  </a:lnSpc>
                </a:pPr>
                <a:r>
                  <a:rPr kumimoji="1" lang="ja-JP" altLang="en-US" sz="40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だれかが私の車を何かでたたいていました。</a:t>
                </a:r>
                <a:endParaRPr lang="en-US" altLang="ja-JP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7000"/>
                  </a:lnSpc>
                </a:pPr>
                <a:r>
                  <a:rPr kumimoji="1" lang="ja-JP" altLang="en-US" sz="40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「やめろ！」とさけんだら、その人がにげた</a:t>
                </a:r>
                <a:endParaRPr kumimoji="1" lang="en-US" altLang="ja-JP" sz="4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7000"/>
                  </a:lnSpc>
                </a:pPr>
                <a:r>
                  <a:rPr kumimoji="1" lang="ja-JP" altLang="en-US" sz="40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ので、スマートフォンで写真をとりました。</a:t>
                </a:r>
                <a:endParaRPr kumimoji="1" lang="en-US" altLang="ja-JP" sz="4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lnSpc>
                    <a:spcPts val="7000"/>
                  </a:lnSpc>
                </a:pPr>
                <a:r>
                  <a:rPr kumimoji="1" lang="ja-JP" altLang="en-US" sz="40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その写真は警察官にわたしました。</a:t>
                </a:r>
                <a:endParaRPr kumimoji="1" lang="en-US" altLang="ja-JP" sz="4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4040422" y="1105140"/>
                <a:ext cx="4735991" cy="314187"/>
                <a:chOff x="4040422" y="1105140"/>
                <a:chExt cx="4735991" cy="314187"/>
              </a:xfrm>
            </p:grpSpPr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4040422" y="1111180"/>
                  <a:ext cx="11669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 smtClean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きょう</a:t>
                  </a:r>
                  <a:endPara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5192029" y="1111180"/>
                  <a:ext cx="11669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 smtClean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じゅつ</a:t>
                  </a:r>
                  <a:endPara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6400736" y="1105140"/>
                  <a:ext cx="11669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 smtClean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ちょう</a:t>
                  </a:r>
                  <a:endPara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7609443" y="1111550"/>
                  <a:ext cx="11669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 smtClean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しょ</a:t>
                  </a:r>
                  <a:endParaRPr kumimoji="1"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</p:grpSp>
        <p:sp>
          <p:nvSpPr>
            <p:cNvPr id="7" name="正方形/長方形 6"/>
            <p:cNvSpPr/>
            <p:nvPr/>
          </p:nvSpPr>
          <p:spPr>
            <a:xfrm>
              <a:off x="9306852" y="2183999"/>
              <a:ext cx="14157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ちゅうしゃじょう</a:t>
              </a: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776804" y="128015"/>
            <a:ext cx="10638392" cy="6624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03256" y="209574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 が い し ゃ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970264" y="227289"/>
            <a:ext cx="1887287" cy="696648"/>
            <a:chOff x="970264" y="227289"/>
            <a:chExt cx="1887287" cy="696648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970264" y="244264"/>
              <a:ext cx="1659782" cy="679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endParaRPr kumimoji="1" lang="en-US" altLang="ja-JP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3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証拠１</a:t>
              </a:r>
              <a:endParaRPr kumimoji="1" lang="ja-JP" altLang="en-US" sz="3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67769" y="227289"/>
              <a:ext cx="16897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 ょ う こ</a:t>
              </a:r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86000" y="128016"/>
            <a:ext cx="10620000" cy="91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3447" t="18364" r="27982" b="21081"/>
          <a:stretch/>
        </p:blipFill>
        <p:spPr>
          <a:xfrm>
            <a:off x="2816556" y="1349187"/>
            <a:ext cx="7640144" cy="52612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58400" y="315513"/>
            <a:ext cx="8638316" cy="61555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被害者の 東　京人 </a:t>
            </a:r>
            <a:r>
              <a:rPr kumimoji="1" lang="ja-JP" altLang="en-US" sz="3400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さんの</a:t>
            </a:r>
            <a:r>
              <a:rPr kumimoji="1" lang="ja-JP" altLang="en-US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車のドアの写真</a:t>
            </a:r>
            <a:endParaRPr kumimoji="1" lang="ja-JP" altLang="en-US" sz="3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76804" y="128015"/>
            <a:ext cx="10638392" cy="6624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970264" y="227289"/>
            <a:ext cx="1887287" cy="696648"/>
            <a:chOff x="970264" y="227289"/>
            <a:chExt cx="1887287" cy="69664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970264" y="244264"/>
              <a:ext cx="1659782" cy="679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endParaRPr kumimoji="1" lang="en-US" altLang="ja-JP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3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証拠２</a:t>
              </a:r>
              <a:endParaRPr kumimoji="1" lang="ja-JP" altLang="en-US" sz="3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167769" y="227289"/>
              <a:ext cx="16897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 ょ う こ</a:t>
              </a:r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103256" y="209574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 が い し ゃ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86000" y="128016"/>
            <a:ext cx="10620000" cy="91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776804" y="128015"/>
            <a:ext cx="11120821" cy="6624000"/>
            <a:chOff x="473291" y="128015"/>
            <a:chExt cx="11120821" cy="66240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t="5773" b="7852"/>
            <a:stretch/>
          </p:blipFill>
          <p:spPr>
            <a:xfrm>
              <a:off x="564768" y="1365056"/>
              <a:ext cx="10740662" cy="531131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64768" y="5217305"/>
              <a:ext cx="62354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kumimoji="1" lang="ja-JP" altLang="en-US" sz="2400" b="1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くわしく調べたところ、京人さんの車の</a:t>
              </a:r>
              <a:endParaRPr kumimoji="1" lang="en-US" altLang="ja-JP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と料が付いていることが分かりました。</a:t>
              </a:r>
              <a:endPara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554887" y="347601"/>
              <a:ext cx="9039225" cy="5539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30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被告人が持っていたカナヅチについての報告書</a:t>
              </a:r>
              <a:endParaRPr kumimoji="1" lang="ja-JP" altLang="en-US" sz="3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73291" y="128015"/>
              <a:ext cx="10638392" cy="6624000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970264" y="227289"/>
            <a:ext cx="1887287" cy="696648"/>
            <a:chOff x="970264" y="227289"/>
            <a:chExt cx="1887287" cy="696648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970264" y="244264"/>
              <a:ext cx="1659782" cy="679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endParaRPr kumimoji="1" lang="en-US" altLang="ja-JP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3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証拠３</a:t>
              </a:r>
              <a:endParaRPr kumimoji="1" lang="ja-JP" altLang="en-US" sz="3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167769" y="227289"/>
              <a:ext cx="16897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 ょ う こ</a:t>
              </a:r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028930" y="234448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 こ く に ん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3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/>
          <p:cNvSpPr/>
          <p:nvPr/>
        </p:nvSpPr>
        <p:spPr>
          <a:xfrm>
            <a:off x="784800" y="128016"/>
            <a:ext cx="10620000" cy="91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3842" y="261088"/>
            <a:ext cx="805205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8400" y="378378"/>
            <a:ext cx="9039225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被告人を発見した状況や犯人の写真についての報告書</a:t>
            </a:r>
            <a:endParaRPr kumimoji="1" lang="ja-JP" altLang="en-US" sz="2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68591" y="1346280"/>
            <a:ext cx="10398034" cy="5299685"/>
            <a:chOff x="1733168" y="1337338"/>
            <a:chExt cx="8426831" cy="5299685"/>
          </a:xfrm>
        </p:grpSpPr>
        <p:sp>
          <p:nvSpPr>
            <p:cNvPr id="2" name="正方形/長方形 1"/>
            <p:cNvSpPr/>
            <p:nvPr/>
          </p:nvSpPr>
          <p:spPr>
            <a:xfrm>
              <a:off x="1733168" y="6226398"/>
              <a:ext cx="8426831" cy="4106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733168" y="4594439"/>
              <a:ext cx="8426831" cy="4106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733168" y="2749532"/>
              <a:ext cx="8426831" cy="4106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5541844" y="1337338"/>
              <a:ext cx="477520" cy="49007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9304022" y="5067250"/>
            <a:ext cx="1348086" cy="1109851"/>
            <a:chOff x="1667853" y="1564640"/>
            <a:chExt cx="1140661" cy="10661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二等辺三角形 16"/>
            <p:cNvSpPr/>
            <p:nvPr/>
          </p:nvSpPr>
          <p:spPr>
            <a:xfrm>
              <a:off x="1667853" y="1564640"/>
              <a:ext cx="1140661" cy="494097"/>
            </a:xfrm>
            <a:prstGeom prst="triangl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9591" y="2058738"/>
              <a:ext cx="679268" cy="572030"/>
            </a:xfrm>
            <a:prstGeom prst="rect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923532" y="1606991"/>
            <a:ext cx="1348086" cy="1109851"/>
            <a:chOff x="1667853" y="1564640"/>
            <a:chExt cx="1140661" cy="106612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二等辺三角形 19"/>
            <p:cNvSpPr/>
            <p:nvPr/>
          </p:nvSpPr>
          <p:spPr>
            <a:xfrm>
              <a:off x="1667853" y="1564640"/>
              <a:ext cx="1140661" cy="494097"/>
            </a:xfrm>
            <a:prstGeom prst="triangle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909591" y="2058738"/>
              <a:ext cx="679268" cy="572030"/>
            </a:xfrm>
            <a:prstGeom prst="rect">
              <a:avLst/>
            </a:prstGeom>
            <a:grp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842590" y="2783609"/>
            <a:ext cx="191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京人さんの</a:t>
            </a:r>
            <a:r>
              <a:rPr kumimoji="1" lang="ja-JP" altLang="en-US" sz="1600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</a:t>
            </a:r>
            <a:endParaRPr kumimoji="1" lang="ja-JP" altLang="en-US" sz="16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366051" y="6296815"/>
            <a:ext cx="1559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被告人の家</a:t>
            </a:r>
            <a:endParaRPr kumimoji="1" lang="ja-JP" altLang="en-US" sz="16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8389784" y="1670622"/>
            <a:ext cx="1969961" cy="995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85850" y="1838214"/>
            <a:ext cx="163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ホウリス</a:t>
            </a:r>
            <a:endParaRPr kumimoji="1" lang="en-US" altLang="ja-JP" b="1" dirty="0" smtClean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コンビニ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7081655" y="3769935"/>
            <a:ext cx="1126171" cy="79558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28311" y="3983061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交番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864160" y="3184597"/>
            <a:ext cx="4716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64161" y="2743599"/>
            <a:ext cx="4716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155261" y="3186400"/>
            <a:ext cx="5112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150196" y="2753129"/>
            <a:ext cx="5112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150196" y="4603381"/>
            <a:ext cx="5112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150196" y="5027970"/>
            <a:ext cx="5112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161668" y="6216290"/>
            <a:ext cx="5112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864160" y="4603381"/>
            <a:ext cx="4716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847763" y="5014006"/>
            <a:ext cx="4716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854000" y="6216290"/>
            <a:ext cx="4716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47763" y="6644893"/>
            <a:ext cx="1040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-5400000">
            <a:off x="4878160" y="2051129"/>
            <a:ext cx="140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-5400000">
            <a:off x="5457773" y="2051129"/>
            <a:ext cx="140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-5400000">
            <a:off x="4860160" y="3883381"/>
            <a:ext cx="144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-5400000">
            <a:off x="5439773" y="3895801"/>
            <a:ext cx="144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-5400000">
            <a:off x="4971125" y="5625773"/>
            <a:ext cx="1188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-5400000">
            <a:off x="5565773" y="5608006"/>
            <a:ext cx="1188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角丸四角形吹き出し 48"/>
          <p:cNvSpPr/>
          <p:nvPr/>
        </p:nvSpPr>
        <p:spPr>
          <a:xfrm>
            <a:off x="2886765" y="5095270"/>
            <a:ext cx="2389696" cy="761123"/>
          </a:xfrm>
          <a:prstGeom prst="wedgeRoundRectCallout">
            <a:avLst>
              <a:gd name="adj1" fmla="val 69166"/>
              <a:gd name="adj2" fmla="val -121444"/>
              <a:gd name="adj3" fmla="val 16667"/>
            </a:avLst>
          </a:prstGeom>
          <a:solidFill>
            <a:srgbClr val="FFFF85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639898" y="5110113"/>
            <a:ext cx="292608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AM 2:</a:t>
            </a:r>
            <a:r>
              <a:rPr kumimoji="1" lang="ja-JP" altLang="en-US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　</a:t>
            </a:r>
            <a:endParaRPr kumimoji="1" lang="en-US" altLang="ja-JP" b="1" dirty="0" smtClean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000"/>
              </a:lnSpc>
            </a:pPr>
            <a:endParaRPr kumimoji="1" lang="en-US" altLang="ja-JP" b="1" dirty="0" smtClean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警察官が被告人を発見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左右矢印 50"/>
          <p:cNvSpPr/>
          <p:nvPr/>
        </p:nvSpPr>
        <p:spPr>
          <a:xfrm>
            <a:off x="6193615" y="4365305"/>
            <a:ext cx="792000" cy="1907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141444" y="3941448"/>
            <a:ext cx="121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約５０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左右矢印 52"/>
          <p:cNvSpPr/>
          <p:nvPr/>
        </p:nvSpPr>
        <p:spPr>
          <a:xfrm rot="1680000">
            <a:off x="2788377" y="3377605"/>
            <a:ext cx="2880000" cy="2072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050371" y="3566983"/>
            <a:ext cx="121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約５００</a:t>
            </a:r>
            <a:r>
              <a:rPr kumimoji="1" lang="en-US" altLang="ja-JP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</a:t>
            </a:r>
            <a:endParaRPr kumimoji="1"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324293" y="1847526"/>
            <a:ext cx="872138" cy="859430"/>
            <a:chOff x="2324293" y="1531532"/>
            <a:chExt cx="1274100" cy="1189938"/>
          </a:xfrm>
        </p:grpSpPr>
        <p:sp>
          <p:nvSpPr>
            <p:cNvPr id="56" name="正方形/長方形 55"/>
            <p:cNvSpPr/>
            <p:nvPr/>
          </p:nvSpPr>
          <p:spPr>
            <a:xfrm>
              <a:off x="2324293" y="1531532"/>
              <a:ext cx="1274100" cy="11899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2744624" y="1531532"/>
              <a:ext cx="0" cy="468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197137" y="1531532"/>
              <a:ext cx="0" cy="468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2744624" y="2245850"/>
              <a:ext cx="0" cy="468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3197137" y="2245850"/>
              <a:ext cx="0" cy="468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テキスト ボックス 72"/>
          <p:cNvSpPr txBox="1"/>
          <p:nvPr/>
        </p:nvSpPr>
        <p:spPr>
          <a:xfrm>
            <a:off x="2530538" y="2291149"/>
            <a:ext cx="351827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endParaRPr kumimoji="1" lang="ja-JP" altLang="en-US" sz="2400" b="1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474609" y="5895565"/>
            <a:ext cx="121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ED7E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１丁目</a:t>
            </a:r>
            <a:endParaRPr lang="en-US" altLang="ja-JP" sz="1400" b="1" dirty="0" smtClean="0">
              <a:solidFill>
                <a:srgbClr val="ED7E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809727" y="5884020"/>
            <a:ext cx="93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ED7E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２丁目</a:t>
            </a:r>
            <a:endParaRPr lang="en-US" altLang="ja-JP" sz="1400" b="1" dirty="0" smtClean="0">
              <a:solidFill>
                <a:srgbClr val="ED7E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0474609" y="4272955"/>
            <a:ext cx="121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ED7E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３丁目</a:t>
            </a:r>
            <a:endParaRPr lang="en-US" altLang="ja-JP" sz="1400" b="1" dirty="0" smtClean="0">
              <a:solidFill>
                <a:srgbClr val="ED7E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49880" y="4272955"/>
            <a:ext cx="121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ED7E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４丁目</a:t>
            </a:r>
            <a:endParaRPr lang="en-US" altLang="ja-JP" sz="1400" b="1" dirty="0" smtClean="0">
              <a:solidFill>
                <a:srgbClr val="ED7E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0477435" y="2457429"/>
            <a:ext cx="121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ED7E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５丁目</a:t>
            </a:r>
            <a:endParaRPr lang="en-US" altLang="ja-JP" sz="1400" b="1" dirty="0" smtClean="0">
              <a:solidFill>
                <a:srgbClr val="ED7E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809727" y="2426297"/>
            <a:ext cx="121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ED7E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６丁目</a:t>
            </a:r>
            <a:endParaRPr lang="en-US" altLang="ja-JP" sz="1400" b="1" dirty="0" smtClean="0">
              <a:solidFill>
                <a:srgbClr val="ED7E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764537" y="128015"/>
            <a:ext cx="10656000" cy="6624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/>
          <p:cNvGrpSpPr/>
          <p:nvPr/>
        </p:nvGrpSpPr>
        <p:grpSpPr>
          <a:xfrm>
            <a:off x="3392497" y="1155112"/>
            <a:ext cx="2926080" cy="1019828"/>
            <a:chOff x="3981674" y="1083461"/>
            <a:chExt cx="2926080" cy="1019828"/>
          </a:xfrm>
        </p:grpSpPr>
        <p:sp>
          <p:nvSpPr>
            <p:cNvPr id="46" name="角丸四角形吹き出し 45"/>
            <p:cNvSpPr/>
            <p:nvPr/>
          </p:nvSpPr>
          <p:spPr>
            <a:xfrm>
              <a:off x="4238164" y="1088870"/>
              <a:ext cx="2413101" cy="1014419"/>
            </a:xfrm>
            <a:prstGeom prst="wedgeRoundRectCallout">
              <a:avLst>
                <a:gd name="adj1" fmla="val -76649"/>
                <a:gd name="adj2" fmla="val 70995"/>
                <a:gd name="adj3" fmla="val 16667"/>
              </a:avLst>
            </a:prstGeom>
            <a:solidFill>
              <a:srgbClr val="FFFF85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981674" y="1083461"/>
              <a:ext cx="2926080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AM 2:00</a:t>
              </a:r>
              <a:r>
                <a:rPr kumimoji="1" lang="ja-JP" altLang="en-US" b="1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事件発生</a:t>
              </a:r>
              <a:endParaRPr kumimoji="1" lang="en-US" altLang="ja-JP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ts val="1000"/>
                </a:lnSpc>
              </a:pPr>
              <a:endParaRPr kumimoji="1" lang="en-US" altLang="ja-JP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 smtClean="0">
                  <a:solidFill>
                    <a:schemeClr val="bg2">
                      <a:lumMod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ホウリス駐車場</a:t>
              </a:r>
              <a:endParaRPr kumimoji="1" lang="en-US" altLang="ja-JP" b="1" dirty="0" smtClean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1400" b="1" dirty="0" smtClean="0">
                  <a:solidFill>
                    <a:schemeClr val="bg2">
                      <a:lumMod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（ホウリス町６丁目３番</a:t>
              </a:r>
              <a:r>
                <a:rPr kumimoji="1" lang="ja-JP" altLang="en-US" sz="1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</a:t>
              </a:r>
              <a:endPara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970264" y="227289"/>
            <a:ext cx="1887287" cy="696648"/>
            <a:chOff x="970264" y="227289"/>
            <a:chExt cx="1887287" cy="696648"/>
          </a:xfrm>
        </p:grpSpPr>
        <p:sp>
          <p:nvSpPr>
            <p:cNvPr id="65" name="テキスト ボックス 64"/>
            <p:cNvSpPr txBox="1"/>
            <p:nvPr/>
          </p:nvSpPr>
          <p:spPr>
            <a:xfrm>
              <a:off x="970264" y="244264"/>
              <a:ext cx="1659782" cy="679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endParaRPr kumimoji="1" lang="en-US" altLang="ja-JP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3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証拠４</a:t>
              </a:r>
              <a:endParaRPr kumimoji="1" lang="ja-JP" altLang="en-US" sz="3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1167769" y="227289"/>
              <a:ext cx="16897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 ょ う こ</a:t>
              </a:r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2950552" y="286700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 こ く に ん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885285" y="1476952"/>
            <a:ext cx="16897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ちゅうしゃじょう</a:t>
            </a:r>
            <a:endParaRPr kumimoji="1" lang="ja-JP" altLang="en-US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810424" y="5423559"/>
            <a:ext cx="975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 こ く に ん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9425569" y="6197421"/>
            <a:ext cx="975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ひこ</a:t>
            </a:r>
            <a:r>
              <a:rPr kumimoji="1"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くにん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フローチャート: 結合子 4"/>
          <p:cNvSpPr/>
          <p:nvPr/>
        </p:nvSpPr>
        <p:spPr>
          <a:xfrm>
            <a:off x="5679485" y="4111274"/>
            <a:ext cx="395449" cy="396000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473686" y="269583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じょうきょう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1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786000" y="128016"/>
            <a:ext cx="11111625" cy="6494063"/>
            <a:chOff x="786000" y="128016"/>
            <a:chExt cx="11111625" cy="6494063"/>
          </a:xfrm>
        </p:grpSpPr>
        <p:sp>
          <p:nvSpPr>
            <p:cNvPr id="15" name="正方形/長方形 14"/>
            <p:cNvSpPr/>
            <p:nvPr/>
          </p:nvSpPr>
          <p:spPr>
            <a:xfrm>
              <a:off x="786000" y="128016"/>
              <a:ext cx="10620000" cy="910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725109" y="291029"/>
              <a:ext cx="10172516" cy="6331050"/>
              <a:chOff x="1714739" y="291029"/>
              <a:chExt cx="10172516" cy="6331050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2750930" y="291029"/>
                <a:ext cx="8052053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sz="32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848030" y="378378"/>
                <a:ext cx="9039225" cy="49244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2600" b="1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被告人を発見した状況や犯人の写真についての報告書</a:t>
                </a:r>
                <a:endParaRPr kumimoji="1" lang="ja-JP" altLang="en-US" sz="2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grpSp>
            <p:nvGrpSpPr>
              <p:cNvPr id="5" name="グループ化 4"/>
              <p:cNvGrpSpPr/>
              <p:nvPr/>
            </p:nvGrpSpPr>
            <p:grpSpPr>
              <a:xfrm>
                <a:off x="1714739" y="1286538"/>
                <a:ext cx="8331150" cy="5335541"/>
                <a:chOff x="1584107" y="1286538"/>
                <a:chExt cx="8331150" cy="5335541"/>
              </a:xfrm>
            </p:grpSpPr>
            <p:pic>
              <p:nvPicPr>
                <p:cNvPr id="2" name="図 1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71068" y="1793368"/>
                  <a:ext cx="3128555" cy="4828711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1584107" y="1286538"/>
                  <a:ext cx="3902475" cy="369332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警察官</a:t>
                  </a:r>
                  <a:r>
                    <a:rPr kumimoji="1" lang="ja-JP" altLang="en-US" dirty="0" smtClean="0"/>
                    <a:t>がさつえいした被告人の写真</a:t>
                  </a:r>
                  <a:endParaRPr kumimoji="1" lang="ja-JP" altLang="en-US" dirty="0"/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034555" y="1286538"/>
                  <a:ext cx="3880702" cy="369332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/>
                    <a:t>京人さんがさつえいした犯人の写真</a:t>
                  </a:r>
                  <a:endParaRPr kumimoji="1" lang="ja-JP" altLang="en-US" dirty="0"/>
                </a:p>
              </p:txBody>
            </p:sp>
          </p:grpSp>
        </p:grpSp>
      </p:grpSp>
      <p:sp>
        <p:nvSpPr>
          <p:cNvPr id="27" name="正方形/長方形 26"/>
          <p:cNvSpPr/>
          <p:nvPr/>
        </p:nvSpPr>
        <p:spPr>
          <a:xfrm>
            <a:off x="776804" y="128015"/>
            <a:ext cx="10638392" cy="6624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6501155" y="1793368"/>
            <a:ext cx="3208766" cy="4828711"/>
            <a:chOff x="6501155" y="1793368"/>
            <a:chExt cx="3208766" cy="4828711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974"/>
            <a:stretch/>
          </p:blipFill>
          <p:spPr>
            <a:xfrm>
              <a:off x="6501155" y="1793368"/>
              <a:ext cx="3208766" cy="4828711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0804" y="4881491"/>
              <a:ext cx="169003" cy="7243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グループ化 18"/>
          <p:cNvGrpSpPr/>
          <p:nvPr/>
        </p:nvGrpSpPr>
        <p:grpSpPr>
          <a:xfrm>
            <a:off x="970264" y="227289"/>
            <a:ext cx="1887287" cy="696648"/>
            <a:chOff x="970264" y="227289"/>
            <a:chExt cx="1887287" cy="696648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970264" y="244264"/>
              <a:ext cx="1659782" cy="679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endParaRPr kumimoji="1" lang="en-US" altLang="ja-JP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3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証拠４</a:t>
              </a:r>
              <a:endParaRPr kumimoji="1" lang="ja-JP" altLang="en-US" sz="3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167769" y="227289"/>
              <a:ext cx="16897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 ょ う こ</a:t>
              </a:r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950552" y="286700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 こ く に ん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73686" y="269583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じょうきょう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0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786000" y="128016"/>
            <a:ext cx="10620000" cy="91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8400" y="332212"/>
            <a:ext cx="863792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被告人と同じ会社で働く 司　法子 </a:t>
            </a:r>
            <a:r>
              <a:rPr kumimoji="1" lang="ja-JP" altLang="en-US" sz="3200" b="1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さんの</a:t>
            </a:r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0503" y="2180765"/>
            <a:ext cx="105051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kumimoji="1" lang="ja-JP" altLang="en-US" sz="3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事件の前日、門太郎さんは、とてもおこって</a:t>
            </a:r>
            <a:r>
              <a:rPr lang="ja-JP" altLang="en-US" sz="3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</a:t>
            </a:r>
            <a:r>
              <a:rPr kumimoji="1" lang="ja-JP" altLang="en-US" sz="3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した。門太郎さんは、「サッカーの練習中、  京人さんがけったボールが私のバイクに当たり、ミラーがこわれてしまった。京人さんは修理代もはらわないし、謝ってもくれない。絶対に許せない。」と言っていました。</a:t>
            </a:r>
            <a:endParaRPr kumimoji="1"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 flipV="1">
            <a:off x="1040575" y="2880000"/>
            <a:ext cx="10080000" cy="1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flipV="1">
            <a:off x="1040575" y="3618000"/>
            <a:ext cx="10080000" cy="1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 flipV="1">
            <a:off x="1040575" y="5094000"/>
            <a:ext cx="10080000" cy="1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 flipV="1">
            <a:off x="1040575" y="5832000"/>
            <a:ext cx="10080000" cy="1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flipV="1">
            <a:off x="1040575" y="6570000"/>
            <a:ext cx="10080000" cy="1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1040575" y="4356000"/>
            <a:ext cx="10080000" cy="1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76804" y="128015"/>
            <a:ext cx="10638392" cy="6624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10953" y="1251588"/>
            <a:ext cx="45700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供　述　調　書</a:t>
            </a:r>
            <a:endParaRPr kumimoji="1" lang="ja-JP" altLang="en-US" sz="46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53225" y="1098161"/>
            <a:ext cx="1166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きょう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04832" y="1098161"/>
            <a:ext cx="1166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じゅつ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13539" y="1092121"/>
            <a:ext cx="1166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ちょう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422246" y="1098531"/>
            <a:ext cx="1166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28930" y="234448"/>
            <a:ext cx="1689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 こ く に ん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970264" y="227289"/>
            <a:ext cx="1887287" cy="696648"/>
            <a:chOff x="970264" y="227289"/>
            <a:chExt cx="1887287" cy="69664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970264" y="244264"/>
              <a:ext cx="1659782" cy="679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endParaRPr kumimoji="1" lang="en-US" altLang="ja-JP" sz="3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34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証拠５</a:t>
              </a:r>
              <a:endParaRPr kumimoji="1" lang="ja-JP" altLang="en-US" sz="3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67769" y="227289"/>
              <a:ext cx="16897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 ょ う こ</a:t>
              </a:r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</TotalTime>
  <Words>356</Words>
  <PresentationFormat>ワイド画面</PresentationFormat>
  <Paragraphs>77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HG丸ｺﾞｼｯｸM-PRO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2022-12-08T06:14:39Z</cp:lastPrinted>
  <dcterms:created xsi:type="dcterms:W3CDTF">2022-12-07T17:01:28Z</dcterms:created>
  <dcterms:modified xsi:type="dcterms:W3CDTF">2023-03-02T09:55:55Z</dcterms:modified>
</cp:coreProperties>
</file>