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2" r:id="rId12"/>
    <p:sldId id="273" r:id="rId13"/>
    <p:sldId id="274" r:id="rId14"/>
    <p:sldId id="275" r:id="rId15"/>
    <p:sldId id="276" r:id="rId16"/>
    <p:sldId id="257" r:id="rId17"/>
    <p:sldId id="258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7" r:id="rId51"/>
    <p:sldId id="310" r:id="rId52"/>
    <p:sldId id="311" r:id="rId53"/>
    <p:sldId id="312" r:id="rId54"/>
    <p:sldId id="313" r:id="rId55"/>
    <p:sldId id="314" r:id="rId56"/>
    <p:sldId id="318" r:id="rId57"/>
    <p:sldId id="319" r:id="rId58"/>
    <p:sldId id="320" r:id="rId59"/>
    <p:sldId id="321" r:id="rId60"/>
    <p:sldId id="322" r:id="rId61"/>
    <p:sldId id="323" r:id="rId62"/>
    <p:sldId id="315" r:id="rId63"/>
    <p:sldId id="316" r:id="rId64"/>
    <p:sldId id="324" r:id="rId65"/>
    <p:sldId id="325" r:id="rId66"/>
    <p:sldId id="329" r:id="rId67"/>
    <p:sldId id="326" r:id="rId68"/>
    <p:sldId id="327" r:id="rId69"/>
    <p:sldId id="328" r:id="rId7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0" d="100"/>
          <a:sy n="60" d="100"/>
        </p:scale>
        <p:origin x="5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8F3B0F-E3FA-6079-5306-E8CA6D240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76A720B-C4F0-66CF-809E-E2D1D04A6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CD7E08A-87BC-BAB0-A3B6-C754E3A60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BC415-2CD4-4619-9424-15D05E856FFC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07E9CE-2AF5-DEEE-6916-69FD1C937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EB57F2-0E29-1218-F81F-C8EB29D40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5175-DAFF-47AE-A979-9B5188D14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513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FF6EBE-DC6D-D7A3-E479-0F4BBB8D3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B6F537A-CC63-81DB-58EF-5D7E6CCF4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7A65D0-0582-182E-692F-595EB9F65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BC415-2CD4-4619-9424-15D05E856FFC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146172-9209-70FF-E768-D68302EAB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AC56D0-A054-0D97-5336-A84BC8DA1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5175-DAFF-47AE-A979-9B5188D14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090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BCEA7A7-A353-B414-4B37-A66D912D9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B4F8509-0C74-86CE-E2E2-24960D97B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B317E8E-7E4C-078F-C9DA-ADBBDF547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BC415-2CD4-4619-9424-15D05E856FFC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27F15C-A1CE-6332-367E-D013EFDD2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B35DE3-E334-9C9C-6649-31E44328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5175-DAFF-47AE-A979-9B5188D14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401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C2B125-03CD-3CB3-B89C-07AFD0B3F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080D7E-7B58-6955-61D7-642A48C24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8E85D02-C3B7-6CEA-FFDE-BA9643FA8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BC415-2CD4-4619-9424-15D05E856FFC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11921D9-6250-CF2F-972B-114AC600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090B84-D5DF-506C-D056-DADBC4A66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5175-DAFF-47AE-A979-9B5188D14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0104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C5690C-EBC4-5794-3CFB-B23526A0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FFBD07-2C5B-C883-4D6C-DE9660312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E387DC-B16C-2E61-EAAB-1CBAC3429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BC415-2CD4-4619-9424-15D05E856FFC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2D1665-E99F-9876-4255-1CE771FDD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82B6DB-9604-EEA6-E237-076EB6CA6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5175-DAFF-47AE-A979-9B5188D14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445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82B09F-97DE-53DA-062E-DA23ED1A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C6681C6-EC56-E572-0012-17A238F43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42CFF75-84BA-CB52-8BF0-39B27B5E8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D596BA9-C921-374E-DE9D-007780A2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BC415-2CD4-4619-9424-15D05E856FFC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D28EC93-3B5D-1F96-264A-E2B6DC557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EC2E3A3-9822-BA33-1E78-4FFC4A8F8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5175-DAFF-47AE-A979-9B5188D14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0440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755249-8265-0785-3E9C-60C3E05E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F884B7-52C7-4626-B765-713BC4715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744D1D2-DF67-5B6D-5317-72629D7E9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197E507-B037-4BDD-67A5-7AE1CA36F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7D9068A-990F-9CD4-3DBA-A0C717010C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463A6D2-975F-483C-88F0-370DB5B9A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BC415-2CD4-4619-9424-15D05E856FFC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552D0BD-6E0D-C376-029F-2C019A0E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D1008E3-F453-4635-FC4E-F57D4E77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5175-DAFF-47AE-A979-9B5188D14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031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D585B8-A697-070C-9A53-BC07B83F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56A0809-03B4-B4BF-4E8B-8CA1BEDFF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BC415-2CD4-4619-9424-15D05E856FFC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5126D88-7C58-58BD-E9EA-434F81E97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3A75124-9D39-4CBF-1698-474EE5BC7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5175-DAFF-47AE-A979-9B5188D14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200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0C1D0F9-72DC-F6C3-8D9A-D613DC35C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BC415-2CD4-4619-9424-15D05E856FFC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B2BE6AA-35ED-7AA1-21B8-9CE9B416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853866-5CB3-FFE2-9A7F-AF34359BD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5175-DAFF-47AE-A979-9B5188D14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851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3F90AA-85FB-107C-0B15-424747ED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4A7867-E7E2-C119-3527-06E113903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4DEC0D0-8CC3-C587-4906-EEA73F997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177376C-886D-CC31-07DF-5ED70396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BC415-2CD4-4619-9424-15D05E856FFC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407BE6C-46B6-0687-1369-9AD0E65F8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EF580A9-9C75-D1DB-9DF5-F68DD940F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5175-DAFF-47AE-A979-9B5188D14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906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97C990-4017-E7A3-4E40-000B9D996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8B880C1-2015-8552-5118-54C2A44481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CD84C51-3300-F65C-35B0-278F9BFA1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3E4C369-B591-13BD-8C39-E3BE65970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BC415-2CD4-4619-9424-15D05E856FFC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604B80-DE7A-AA84-CC2F-21E32ABC8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DBD1279-67B8-6A29-62FF-6564D679B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5175-DAFF-47AE-A979-9B5188D14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992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0A6E2B7-2315-12B3-2B0F-0104FE2A2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BA49E65-2D25-1AB2-A429-651A10377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D13C1CA-5332-D5CE-87E0-0BC086DE0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BC415-2CD4-4619-9424-15D05E856FFC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C23314-E59E-9912-6164-D491ED236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3722C5-C97E-EEF6-1C28-910333209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15175-DAFF-47AE-A979-9B5188D14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192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">
            <a:extLst>
              <a:ext uri="{FF2B5EF4-FFF2-40B4-BE49-F238E27FC236}">
                <a16:creationId xmlns:a16="http://schemas.microsoft.com/office/drawing/2014/main" id="{01B28ED6-D712-CA8A-132C-89C425F35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79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75028B6-746C-3A25-3632-6F0C2939E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44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C22F6C8D-08E1-904D-BB6E-FC34A0286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63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7144573C-3A9A-DFA0-DB4D-1CE83C39E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59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6E1E7225-4A3C-1F66-E044-EED5B4233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05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ホワイトボード&#10;&#10;自動的に生成された説明">
            <a:extLst>
              <a:ext uri="{FF2B5EF4-FFF2-40B4-BE49-F238E27FC236}">
                <a16:creationId xmlns:a16="http://schemas.microsoft.com/office/drawing/2014/main" id="{2C6F0B83-D8D2-DD2C-04A7-F010A21CD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29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3C0446A1-648F-B3C3-7AA0-E68B8A907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48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0CDEE6DF-2664-CCA4-0106-7BD2B2556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42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52EE3E7-C547-DBA4-FA4D-8187EC224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20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2ABD7E04-CEE5-4A3C-A7A7-F8E92560C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05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D11FF375-E62C-BA10-530F-02C9FB21F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75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&#10;&#10;中程度の精度で">
            <a:extLst>
              <a:ext uri="{FF2B5EF4-FFF2-40B4-BE49-F238E27FC236}">
                <a16:creationId xmlns:a16="http://schemas.microsoft.com/office/drawing/2014/main" id="{4B4A39DC-68B8-A9D5-1ED5-F34607437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"/>
            <a:ext cx="12191237" cy="68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94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1F5E8A55-4B82-4C57-8B2B-5585EB519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22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低い精度で自動的に生成された説明">
            <a:extLst>
              <a:ext uri="{FF2B5EF4-FFF2-40B4-BE49-F238E27FC236}">
                <a16:creationId xmlns:a16="http://schemas.microsoft.com/office/drawing/2014/main" id="{48065BDC-1162-48DF-1E34-474CC909F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77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523DC07D-638A-9804-4FEF-3FA998EE0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77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063C87AE-942D-7B4D-9649-2FF24C7D3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93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C4D22B2D-A6BD-0A09-85A8-047E4F337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08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ピアノ が含まれている画像&#10;&#10;自動的に生成された説明">
            <a:extLst>
              <a:ext uri="{FF2B5EF4-FFF2-40B4-BE49-F238E27FC236}">
                <a16:creationId xmlns:a16="http://schemas.microsoft.com/office/drawing/2014/main" id="{E650F39D-BBE6-AD11-B6DA-FF50E397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11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BCE0ADED-7C0C-2311-6754-C1D29EB1D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6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6417CF16-F445-F059-0D02-D360E55C5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50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8FD83872-A9F7-4862-6C96-A0E978FD7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95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DFC26567-D497-5770-B3E9-9995D951F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98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">
            <a:extLst>
              <a:ext uri="{FF2B5EF4-FFF2-40B4-BE49-F238E27FC236}">
                <a16:creationId xmlns:a16="http://schemas.microsoft.com/office/drawing/2014/main" id="{AF1B3152-69CA-0DF4-34D7-1E6E5A4C4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8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3682DA6-382D-E99F-118B-0F7A86DC3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70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08DBA58-ECC2-3A99-A0B0-36B83B470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8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569CD8E-0FFC-97E6-0FD4-156227A8C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21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ADEBD109-E40C-F503-6FDB-3BE2D9F90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54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C7860D4-DE33-300E-9B42-FF1F58E22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12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A342959D-9301-8816-D069-4ECF634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86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低い精度で自動的に生成された説明">
            <a:extLst>
              <a:ext uri="{FF2B5EF4-FFF2-40B4-BE49-F238E27FC236}">
                <a16:creationId xmlns:a16="http://schemas.microsoft.com/office/drawing/2014/main" id="{1C4CCC1C-096A-AF0D-27C6-387ACD129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80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8019FCEC-B0D7-E632-4F2B-E4E620C9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99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300CF245-1D48-C840-D92B-F1F182BAB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47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48F5C3F-F796-E68C-57E7-0CDACD28F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77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25383A86-9B30-98D3-8F7D-29970AF79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05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ダイアグラム&#10;&#10;自動的に生成された説明">
            <a:extLst>
              <a:ext uri="{FF2B5EF4-FFF2-40B4-BE49-F238E27FC236}">
                <a16:creationId xmlns:a16="http://schemas.microsoft.com/office/drawing/2014/main" id="{EDFE7767-B230-81CD-3D72-D961225DD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65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530697B-7995-9D6E-A03B-172B7E861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2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8517B1DB-1F23-3F7A-70AE-001D23A89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06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E328A617-47F9-637A-99E3-5D43451F5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681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EB6AA5AB-A4B0-62B1-7353-F0D3133C4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63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AD0C070-C33B-C545-9F44-E4841B710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211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部屋に備え付けている様々な家具&#10;&#10;中程度の精度で自動的に生成された説明">
            <a:extLst>
              <a:ext uri="{FF2B5EF4-FFF2-40B4-BE49-F238E27FC236}">
                <a16:creationId xmlns:a16="http://schemas.microsoft.com/office/drawing/2014/main" id="{DB19DDF8-B994-12C4-927F-6D9274F6F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819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天井, 人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7F862716-F0CC-07A9-3E16-C55D71D65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5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人, 男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DED0BE54-00D4-54D7-70E6-FE381CE4B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56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6D64E980-3175-4C26-244C-E36756A5F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75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中程度の精度で">
            <a:extLst>
              <a:ext uri="{FF2B5EF4-FFF2-40B4-BE49-F238E27FC236}">
                <a16:creationId xmlns:a16="http://schemas.microsoft.com/office/drawing/2014/main" id="{3E2AC5CE-3D18-040A-5451-7230FE4A6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364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DE876CFB-1CE1-0DF7-D8CB-44CF74F94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823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EDDECF30-32D0-606E-9B64-49EFA7833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539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D3FA8B0E-ED4A-50F4-E8C5-D170EDCF5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787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E5FDD2ED-F3A4-7DD5-6F32-2A3EED13F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805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0329FF35-E440-4203-BA27-B35E185E9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477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249031D1-F851-1332-0BE5-E8224B0BC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606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13769CB8-5AB8-4FB2-375A-1AD9E4CEC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537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78A33FA-86FE-FDF3-D090-E1FA15939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117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966E6FCD-5A7C-487D-892E-372366922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079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54FAAB1A-04D3-AFC9-3AC9-B66539760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29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297E3720-A3DF-4C95-7A5E-D929E9185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885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51539186-A5DA-6315-EE6A-7516F8511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572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4EE104E9-82A0-FBFA-9E01-2598DD527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484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低い精度で自動的に生成された説明">
            <a:extLst>
              <a:ext uri="{FF2B5EF4-FFF2-40B4-BE49-F238E27FC236}">
                <a16:creationId xmlns:a16="http://schemas.microsoft.com/office/drawing/2014/main" id="{76FBBC2D-FE9F-56C0-AD69-DFC5098D6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483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553C75C-9C71-FB6C-1F6F-188C7AB5D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341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屋内, テーブル, 男 が含まれている画像&#10;&#10;自動的に生成された説明">
            <a:extLst>
              <a:ext uri="{FF2B5EF4-FFF2-40B4-BE49-F238E27FC236}">
                <a16:creationId xmlns:a16="http://schemas.microsoft.com/office/drawing/2014/main" id="{47CA27C7-A9CC-8976-FF62-DF786C75C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344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B1A94AA-2F70-43C6-C5C7-98AF404D1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714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チャットまたはテキスト メッセージ, ホワイトボード&#10;&#10;自動的に生成された説明">
            <a:extLst>
              <a:ext uri="{FF2B5EF4-FFF2-40B4-BE49-F238E27FC236}">
                <a16:creationId xmlns:a16="http://schemas.microsoft.com/office/drawing/2014/main" id="{DB0498EF-5481-AF37-340B-D05DA61D4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21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0E2BC98-B248-EC54-7518-3E57C1AE5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853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12407C92-E0A7-5455-4D13-2C6DB1C62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490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C5D0A50A-1F48-EB44-A399-95C38BDF3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68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E64AD095-0638-C7EE-65AB-FF11E7E78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02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低い精度で自動的に生成された説明">
            <a:extLst>
              <a:ext uri="{FF2B5EF4-FFF2-40B4-BE49-F238E27FC236}">
                <a16:creationId xmlns:a16="http://schemas.microsoft.com/office/drawing/2014/main" id="{A616A0E3-0206-6D37-F689-EFF639FB7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75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43757D2E-B3D4-977B-DAE7-ED1CDC8BB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48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PresentationFormat>ワイド画面</PresentationFormat>
  <Paragraphs>0</Paragraphs>
  <Slides>69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69</vt:i4>
      </vt:variant>
    </vt:vector>
  </HeadingPairs>
  <TitlesOfParts>
    <vt:vector size="73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2023-03-26T11:37:29Z</dcterms:created>
  <dcterms:modified xsi:type="dcterms:W3CDTF">2023-03-26T13:36:45Z</dcterms:modified>
</cp:coreProperties>
</file>