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312" r:id="rId19"/>
    <p:sldId id="273" r:id="rId20"/>
    <p:sldId id="274" r:id="rId21"/>
    <p:sldId id="275" r:id="rId22"/>
    <p:sldId id="281" r:id="rId23"/>
    <p:sldId id="277" r:id="rId24"/>
    <p:sldId id="278" r:id="rId25"/>
    <p:sldId id="313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5F619-5A56-160D-0839-9F9BB26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7F206FB-978F-62F7-4C07-03D7FEDC4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2C6921-E0E2-C7F0-9CA9-AF4D42F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6DD865-8FB2-5051-BAAE-81BCAA55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FD632B-77C4-42AE-BADB-80AC1309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8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D28CF0-7DCC-DF7F-3E1D-52445219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EE4DB8E-9A5D-9D9F-537E-A2E204074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717F71-0E65-BDD7-3BAE-8A979E61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0DBFF4-881E-DD15-CA21-F586CB37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57F045-CBEC-AA88-4CDE-56915F25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EAAE13-C94E-AB4C-C5B8-D07E5046E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822B308-2A9C-F4D2-0E6B-C848D7A1B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985BDC-6A4F-553D-41B2-B5F8D0DE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071777-C30F-5782-872A-48C74B76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53799F-AB6A-7DD7-26E4-D3C88567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62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C147F-459B-2F49-62EF-A7DD990E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646790-54E1-3968-C9AA-422D4B85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B366D-0A58-0B70-5576-D94C95F2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DF8309-3459-0F02-2445-8576E851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7730B3-94DC-C4E7-2D34-C4E50579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84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B23B7C-A62D-84A7-CC98-F5DB867D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04F283B-6DF7-3095-0ACE-0DA2AFCC1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25204E-41F4-74EB-6D43-C1D2F601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10CAE8-2F44-F0EF-B1EE-467F6C51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DA69BE-F9CF-86E1-6C30-518991C0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45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41CF45-9C8F-98F4-B9E5-78B61106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A78577-0E28-5CED-E9E4-D08D11314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A6A115-CCFD-5D48-E80E-D454E6BFF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DC5C94-D965-A58A-370F-00209C9C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4F6C815-5800-7808-534A-94C24569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881AB8-CD85-0AD4-66B1-7823ADEB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16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95A716-FD3E-D519-0BCF-484F7AB4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4B98A0-CCCA-39A6-689C-B039EA7D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A24C55-DDC6-C2CB-F2F8-CA4F6A45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E0D4EE1-8E8C-AFA7-EDB6-C67B7B8C8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1BB6F18-8490-41FF-28EB-0201EF600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4A8F98-FD03-899D-70ED-8BBDFA2E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7D78F76-E265-671F-BB9A-ADE5B7F7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6CC2EA-1DE8-0979-F1F5-CDFA1AED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85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405D9D-29F6-FFAB-14E6-3EFD408C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3954E1F-08F0-7A84-635A-2B247B59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10519E4-7305-F103-F237-A738A4AE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E5B2FA8-D689-C356-B4C0-6F02350B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53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AC3820-A16D-C765-91C0-F0D90F04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6CCE705-5B82-B518-5656-3D8A80CF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8E4F41-2CFE-5F94-8990-AC1F0CB7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0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C6AF47-B2A3-3E26-9B42-002CC46F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685D10-16AB-F384-BF54-8A2BEA85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E5EC76-9133-8430-1EA6-51B67758F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E78F23-6AFE-8E5E-0D7E-B1DF6DE2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F39F6C-C51B-65DB-CF7F-DA222FD6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C6D2DC-4042-0B30-6D40-ECC6433F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10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C4B5C8-1038-F01F-32CF-5E741648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F14FAEE-20F6-972F-F15F-120CA7FB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CA88DD-BF66-D574-5AE0-D85E44170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BCB432-7DD7-3B03-1B5F-44BAD62B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071E19-B446-B586-4964-8A119477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6D61DE-C6D7-4F8F-19FD-125C61A6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98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799BA40-1809-A534-F4CB-CD2EBB01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602F4A-C05A-4E4E-4410-062B868E4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31B83E-2699-D354-81B6-B6101D7E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3436D-78C2-4341-985A-A3CDE0C437A7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D2976B-7A0A-517C-86A3-4CD070F71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122E18-FED0-5B1E-73D7-F46F06D36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66AC9-5026-41C5-8925-486F23380C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34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C655F0B4-53A9-7501-2F5B-01AC7A632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81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人, 男 が含まれている画像&#10;&#10;自動的に生成された説明">
            <a:extLst>
              <a:ext uri="{FF2B5EF4-FFF2-40B4-BE49-F238E27FC236}">
                <a16:creationId xmlns:a16="http://schemas.microsoft.com/office/drawing/2014/main" id="{F1549E58-527B-DD50-E647-1E75C4D47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人, 男 が含まれている画像&#10;&#10;自動的に生成された説明">
            <a:extLst>
              <a:ext uri="{FF2B5EF4-FFF2-40B4-BE49-F238E27FC236}">
                <a16:creationId xmlns:a16="http://schemas.microsoft.com/office/drawing/2014/main" id="{16A4F2D0-3535-F719-783B-60414A7AE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9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人, 男 が含まれている画像&#10;&#10;自動的に生成された説明">
            <a:extLst>
              <a:ext uri="{FF2B5EF4-FFF2-40B4-BE49-F238E27FC236}">
                <a16:creationId xmlns:a16="http://schemas.microsoft.com/office/drawing/2014/main" id="{0BFB26DE-3069-4706-038B-D595D6E1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1C25E2CF-D279-087F-709A-C9FF80F1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2B17324B-7A9C-3E8D-6972-9F279388B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3371B31A-CC44-3352-1482-90A427925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CD88137-25C4-3A42-BC31-81079B62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5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&#10;&#10;中程度の精度で自動的に生成された説明">
            <a:extLst>
              <a:ext uri="{FF2B5EF4-FFF2-40B4-BE49-F238E27FC236}">
                <a16:creationId xmlns:a16="http://schemas.microsoft.com/office/drawing/2014/main" id="{6E332ADC-01F3-CDF8-76E0-96D97A77D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0084326-4E9B-974E-2C01-7E52BA355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795970B8-2120-33CD-A834-B2B971FE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DE456CF-780D-D6A7-EC0C-058E0A974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ニングルームの一角&#10;&#10;中程度の精度で自動的に生成された説明">
            <a:extLst>
              <a:ext uri="{FF2B5EF4-FFF2-40B4-BE49-F238E27FC236}">
                <a16:creationId xmlns:a16="http://schemas.microsoft.com/office/drawing/2014/main" id="{D66BF0EF-B010-8EAA-A45D-56E2AC6B6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4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E78785F1-FFFA-955B-CAB2-6AF8C01BC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58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内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E78FEEAB-BE6C-2255-4DA6-617E9136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3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E011073C-0CAB-46D8-5913-B7F4BF666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6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EE14465-2C68-4E3B-42ED-829DCF9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47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ダイアグラム&#10;&#10;中程度の精度で自動的に生成された説明">
            <a:extLst>
              <a:ext uri="{FF2B5EF4-FFF2-40B4-BE49-F238E27FC236}">
                <a16:creationId xmlns:a16="http://schemas.microsoft.com/office/drawing/2014/main" id="{9DE7B4C1-3BAE-5E59-BBB9-A6A8BAB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1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07E76F91-3F07-F9F5-8D0C-465B5AA8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6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CC08A603-E71E-6D7A-7EDE-80280DB0C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6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D7946E0C-4197-60E8-5FC5-A5FCBD8E6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A13388DC-477D-39D4-C438-E72BE18D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2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28F7FCE6-14C8-6C3C-4570-A1EA63BD8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1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窓, 座る が含まれている画像&#10;&#10;自動的に生成された説明">
            <a:extLst>
              <a:ext uri="{FF2B5EF4-FFF2-40B4-BE49-F238E27FC236}">
                <a16:creationId xmlns:a16="http://schemas.microsoft.com/office/drawing/2014/main" id="{AE5D1037-C6B8-CA80-711A-F09A3ECE6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FDBC0C7-6F31-64A3-5B3C-E03D61274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F1E55DDB-28BF-DCED-5AF1-43C52C8B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D10D63B-0DA6-667B-DD9D-8AD01D0E3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42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99EE1CF5-71C6-84B8-E4A0-E5F496786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08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B6CA0C1-E4F3-D1F2-EDC0-75DEFDF1D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9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1A8F569F-68CE-FC73-2BD7-BECF50AD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42EDAB2-6E26-4B44-5A46-170E4747F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5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A20D0AC-6985-585D-2A7C-E01EDF480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4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B0C8025-A90F-8337-7A00-F723337B7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53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6CE5DBA2-0BCD-F18E-6BB7-9A4E4E1D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3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窓, 座る が含まれている画像&#10;&#10;自動的に生成された説明">
            <a:extLst>
              <a:ext uri="{FF2B5EF4-FFF2-40B4-BE49-F238E27FC236}">
                <a16:creationId xmlns:a16="http://schemas.microsoft.com/office/drawing/2014/main" id="{CE100823-8D59-C617-37AE-0046F4032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78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2C7B5D3-5282-172E-17DE-33F6166D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0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人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E08AB165-B737-1C38-3908-CBEC021E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4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E00A2D9E-5E90-05E6-6B52-D95B0D56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77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458080EB-D47B-371A-745D-DEE31FB0A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20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96198020-52D6-5CEA-A433-C571496B8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30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3E99F5D-5DE5-5B97-1F44-25DC65951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7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BDE40F27-0B2B-C364-DFD6-FFF6B0E4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DEE2257E-C25D-F543-557D-CA70D36B9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83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22E6AF7-8D37-B345-F909-36ADD0926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11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387CD8DF-D267-471C-C31C-23C84EE33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5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1DC5165-C0A9-B50C-6175-F10698FD0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2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47276AC-6A39-6BB7-F07C-AAB334EC9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9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C78D13A-E390-B60B-F722-2E216BF2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7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中程度の精度で自動的に生成された説明">
            <a:extLst>
              <a:ext uri="{FF2B5EF4-FFF2-40B4-BE49-F238E27FC236}">
                <a16:creationId xmlns:a16="http://schemas.microsoft.com/office/drawing/2014/main" id="{5A6418C9-A8CE-CE4B-3E68-5EA905681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27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44A847A-B5AB-E17C-EE4F-0EEC2A080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31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1DF6BF4-0518-B8AD-306D-7C0F1BE2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1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B3A8A28-3EA6-14E5-0FCA-6528E299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1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60013A87-CD5F-0BB2-8981-F4CCDFBE9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ーツを着た男性と文字の加工写真&#10;&#10;低い精度で自動的に生成された説明">
            <a:extLst>
              <a:ext uri="{FF2B5EF4-FFF2-40B4-BE49-F238E27FC236}">
                <a16:creationId xmlns:a16="http://schemas.microsoft.com/office/drawing/2014/main" id="{0CBECBD1-9538-5361-01C7-63093D7BE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1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4E3840FA-BF0B-F436-0E81-4397BD25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ホール, 座る, オレンジ が含まれている画像&#10;&#10;自動的に生成された説明">
            <a:extLst>
              <a:ext uri="{FF2B5EF4-FFF2-40B4-BE49-F238E27FC236}">
                <a16:creationId xmlns:a16="http://schemas.microsoft.com/office/drawing/2014/main" id="{67D12228-B6F0-8A9A-33F5-BA0A79E2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9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BA31C4E-5D7C-B280-03AB-30DF0BCB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PresentationFormat>ワイド画面</PresentationFormat>
  <Paragraphs>0</Paragraphs>
  <Slides>56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6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2023-03-26T12:02:29Z</dcterms:created>
  <dcterms:modified xsi:type="dcterms:W3CDTF">2023-03-26T13:36:20Z</dcterms:modified>
</cp:coreProperties>
</file>