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7" r:id="rId38"/>
    <p:sldId id="292" r:id="rId39"/>
    <p:sldId id="293" r:id="rId40"/>
    <p:sldId id="294" r:id="rId41"/>
    <p:sldId id="305" r:id="rId42"/>
    <p:sldId id="295" r:id="rId43"/>
    <p:sldId id="300" r:id="rId44"/>
    <p:sldId id="301" r:id="rId45"/>
    <p:sldId id="302" r:id="rId46"/>
    <p:sldId id="303" r:id="rId47"/>
    <p:sldId id="304" r:id="rId48"/>
    <p:sldId id="296" r:id="rId49"/>
    <p:sldId id="298" r:id="rId50"/>
    <p:sldId id="299" r:id="rId51"/>
    <p:sldId id="306" r:id="rId52"/>
    <p:sldId id="307" r:id="rId53"/>
    <p:sldId id="308" r:id="rId54"/>
    <p:sldId id="310" r:id="rId55"/>
    <p:sldId id="309" r:id="rId5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275C3-6EE4-139E-7666-010AA925F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0FDC817-C1DA-445B-4C56-556EFE7AF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98F2A8-84BF-CEF3-58EF-B4A10A88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D49173-4F13-6EDA-D290-8E831341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0A1D19-09FC-CEFE-BFFF-4F63E956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68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5DE282-8C23-4B3B-AAD1-D21C9E90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05C4533-2B6D-0869-7720-CF9C58F13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B920DC-3467-E96F-CE4C-DD8066B3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ED99C1-A9F0-DD61-3F06-2D61FD38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0D88C3-3F1B-400A-DEB4-E308D2E5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75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DB56A4B-6A55-A15A-F646-800543256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BCD49F3-3253-AE38-314C-3D3618761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74421A-97EA-48CA-17FF-C172D174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62863-8626-632D-D389-89E26B17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EF3749-6564-8EBF-A289-239C7E40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18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F95CDF-6F06-39B1-29C4-6B0FF0F9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29AB4F-8790-56D2-C0DF-04BB3A4B9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9E4B88-E03C-E7C7-70BE-442718F8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1CC9B2-D2C1-731B-DA36-78F08791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B0DD8B-3755-B97F-6D2B-B59B0D79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6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FFCA91-3634-EB76-B52B-9B564CFB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FB13F3-6035-4C36-0A75-7E61B5125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0CE413-01CF-4751-CBAD-ABB62142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64B7B8-FCF2-57AD-A314-384F77AAB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432B03-CA84-A389-CA1B-5AB46B9B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90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52A9F-44ED-08F6-C983-4CB9FDF6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EFDD00-CB47-EFD7-A711-0A5AA4684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7FFA39-20C1-2469-EDB6-96F715BDB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724067-DA7D-FD65-9282-E81656F4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1CA856-FB98-BBE0-2BCA-998516E2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5DFF684-4ADD-EB69-F4DF-6C50CB19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76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CF35A-3343-C5C0-BCC7-51E564FB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8EB23B-925E-1C75-6F6A-1CED03CA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EE32E72-2F37-DACD-3B28-87E22E05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12C2461-76B3-E774-6B7F-C479FB02D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581F382-5FD9-6E1D-4FCC-C3F187FCF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8B69DB3-3CD4-D6ED-4B02-D87B1CDB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629DAF-ACAF-6433-1508-25CBE238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85484D6-F4E3-CFDD-A5EA-A2D7A727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89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14F12E-1007-411A-13E2-3A184B69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98513B-C142-2895-1BF0-A80C65DE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25BF326-DA86-0312-A1C7-644C3B95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2053D08-2742-DD8A-EF74-DB54A3BC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6468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C5C8EAF-6DF2-7BE7-FD3F-331433EEC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10855B3-8E41-8F2A-3F2B-812AAC8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64CCD4-75D5-9200-409A-01B1C0E0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95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4DBBD0-A7ED-D3C3-87AA-050B7F8F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9BBC68-954A-6320-99C0-0ADBF12B7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91D972-BBEF-863A-3B87-D9548E45A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826B4F-9886-520F-3B84-76B7C0CB4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7CBB42-94DF-8FFF-3582-028BC3AE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AE4BEC-7713-213D-9CDD-D8D03C47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07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7C1638-6E3E-35C2-290E-92D896E1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2E30C56-D401-9156-3F3A-977011957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A7F7CC1-5A70-E601-A443-5F4803E36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593DD25-4120-6522-8687-48CD0E97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E2F654-84E0-2A91-449B-4B5A4BD7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27AD9F-31CF-B176-0A6D-D8BA55B0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32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E9697C3-ACEA-81D1-E9F9-A95290CD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033CEC9-01C5-574B-8C06-CD05DC10C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925047-0E4F-DD22-8085-8CDCF56D9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7EEC-50CE-4024-B0CB-EB0F0B0A2B6A}" type="datetimeFigureOut">
              <a:rPr kumimoji="1" lang="ja-JP" altLang="en-US" smtClean="0"/>
              <a:t>2023/3/26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4F03CC-15CB-6057-7468-8E16A4BD2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64C503-28CC-BA37-5F6D-774E00950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D424-B72A-4722-90BB-322C4552BB1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39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6803DE6F-4794-55AB-21F6-93D5069D4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椅子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A8143E9-0BCA-A540-70B3-B17A7878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 descr="天井, 屋内, 椅子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C6952F5-BEA3-1EB4-0ED9-C90A6E41D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9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天井, 屋内, 人, 男 が含まれている画像&#10;&#10;自動的に生成された説明">
            <a:extLst>
              <a:ext uri="{FF2B5EF4-FFF2-40B4-BE49-F238E27FC236}">
                <a16:creationId xmlns:a16="http://schemas.microsoft.com/office/drawing/2014/main" id="{AC0C1571-AC28-AB4F-6B25-7EA3591A8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男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EDACE13-5B2F-8949-435A-5646423ED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7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人, 男 が含まれている画像&#10;&#10;自動的に生成された説明">
            <a:extLst>
              <a:ext uri="{FF2B5EF4-FFF2-40B4-BE49-F238E27FC236}">
                <a16:creationId xmlns:a16="http://schemas.microsoft.com/office/drawing/2014/main" id="{BA00A53D-5FD6-1322-9EA2-84856AFE7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9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E84662C3-0086-11C7-49C6-CE05E93A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会議室でパソコンをする男性&#10;&#10;中程度の精度で自動的に生成された説明">
            <a:extLst>
              <a:ext uri="{FF2B5EF4-FFF2-40B4-BE49-F238E27FC236}">
                <a16:creationId xmlns:a16="http://schemas.microsoft.com/office/drawing/2014/main" id="{F4E025C0-7077-5DB8-303A-432B7B870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写真, フロント, 男 が含まれている画像&#10;&#10;自動的に生成された説明">
            <a:extLst>
              <a:ext uri="{FF2B5EF4-FFF2-40B4-BE49-F238E27FC236}">
                <a16:creationId xmlns:a16="http://schemas.microsoft.com/office/drawing/2014/main" id="{91199CF1-809F-5A11-5663-1E8375753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8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67C048C4-2883-9DB6-9726-05A52D39B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5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EA2E9EF-0529-DC4B-2FCD-AFC4B560E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7B9089B2-0D74-DF87-6C81-5D6A5107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ニングルームの一角&#10;&#10;中程度の精度で自動的に生成された説明">
            <a:extLst>
              <a:ext uri="{FF2B5EF4-FFF2-40B4-BE49-F238E27FC236}">
                <a16:creationId xmlns:a16="http://schemas.microsoft.com/office/drawing/2014/main" id="{9804B783-5D33-3842-AAA8-BDC6DD16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51BE5F8C-0CAE-6542-FB14-70BF45D0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38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2053B1C4-C417-4C38-77B7-BBDBDA956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6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天井, 屋内, 椅子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12042D5-F42E-41BA-A949-E6F3B00F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99958092-267C-9C71-8044-BF4016A4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3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455B2E3-440C-5AB9-044E-683DD5EB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8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0BDFAB97-9963-DEB8-B7B9-7FCA7A73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8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22CEE196-F510-1122-8991-4517524E4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5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D4FBEB0-E02D-1EA9-0055-0EBCFB512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2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77A61A0-16C3-C384-82FD-86408D505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0994867-829A-E5E0-3AF6-32C602403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窓, 座る が含まれている画像&#10;&#10;自動的に生成された説明">
            <a:extLst>
              <a:ext uri="{FF2B5EF4-FFF2-40B4-BE49-F238E27FC236}">
                <a16:creationId xmlns:a16="http://schemas.microsoft.com/office/drawing/2014/main" id="{EB1048F6-84B3-0EE3-2D55-DFF75ECDE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72E617D5-90F4-FC0E-38F8-E1894831E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9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3E9B137-5B76-B1A7-1918-8CB95CB26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26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9F8BD9A-A5DF-6043-559E-1DEC565B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39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AB85F45F-BAE3-FBB4-0F18-FA7BC4B8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45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0BF387CC-04F7-95BC-609A-94D47C866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3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AEB67301-488C-5232-EA9F-2A9585143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27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651A2952-2CE8-AC60-4175-F8CF59238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2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A1A7A0A-C49F-240F-6CC5-ACBDD8BB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E88039E-38F2-E01A-1600-A62644640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2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B8C2500-4FC4-B165-CE9B-BB6D1AC5D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窓, 座る が含まれている画像&#10;&#10;自動的に生成された説明">
            <a:extLst>
              <a:ext uri="{FF2B5EF4-FFF2-40B4-BE49-F238E27FC236}">
                <a16:creationId xmlns:a16="http://schemas.microsoft.com/office/drawing/2014/main" id="{687C8281-53F5-2E59-C35A-59DDF9EA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04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74F1294-E840-46AD-612E-B644D713D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99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2663F055-05A6-CF09-AD84-7170E1D9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E206FA1-4CC0-5C16-3DF0-C7362DB29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53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714CFF8F-EE6D-92D0-10AD-D6A6AAAEB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540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E7FE7D6-CE67-2E05-1F06-2BA773BB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59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F9FA614-B36A-5EBD-FC33-0EDF516D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20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0B7AFD80-D42F-5B6F-63CB-3D2B7C15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5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2D5D049B-293F-FE9B-ADF5-D44865C36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98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BB23C5A3-048C-8B9C-7DAB-BEEA252C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1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224AC334-8D2F-0872-80D1-437D14E9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8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8A853267-A5CD-E4CA-F409-16A77BAD2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62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の書かれた紙&#10;&#10;自動的に生成された説明">
            <a:extLst>
              <a:ext uri="{FF2B5EF4-FFF2-40B4-BE49-F238E27FC236}">
                <a16:creationId xmlns:a16="http://schemas.microsoft.com/office/drawing/2014/main" id="{685AD862-CF3F-B9C1-4323-D99AD6486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9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8846201-9C4A-42BB-A8A5-37D6E6AA8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5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13532040-80FD-C03B-C9A4-AC7EF4AA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2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59D3898B-0E89-6CDF-1BD5-E10F66ACA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70BEAD91-14D0-4FEA-52E5-C455F7BC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23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ゲーム画面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EEEF4334-5445-C273-F644-769E40D1F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フロント, 記号 が含まれている画像&#10;&#10;自動的に生成された説明">
            <a:extLst>
              <a:ext uri="{FF2B5EF4-FFF2-40B4-BE49-F238E27FC236}">
                <a16:creationId xmlns:a16="http://schemas.microsoft.com/office/drawing/2014/main" id="{54ACFA71-132F-0642-69B1-3D53E6414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7327E4E-68E2-F6D4-C119-190F8B923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5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コンピュータ, 机, 座る が含まれている画像&#10;&#10;自動的に生成された説明">
            <a:extLst>
              <a:ext uri="{FF2B5EF4-FFF2-40B4-BE49-F238E27FC236}">
                <a16:creationId xmlns:a16="http://schemas.microsoft.com/office/drawing/2014/main" id="{5EEADCF4-AA1B-9143-7E90-CAE18B9D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EBB88D7-4544-BC87-5B11-28BDE80DB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50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PresentationFormat>ワイド画面</PresentationFormat>
  <Paragraphs>0</Paragraphs>
  <Slides>55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2023-03-26T12:50:06Z</dcterms:created>
  <dcterms:modified xsi:type="dcterms:W3CDTF">2023-03-26T13:14:24Z</dcterms:modified>
</cp:coreProperties>
</file>