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9"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1"/>
    <a:srgbClr val="B3FFD5"/>
    <a:srgbClr val="E6E6E6"/>
    <a:srgbClr val="00FF00"/>
    <a:srgbClr val="73F3C8"/>
    <a:srgbClr val="CCFF33"/>
    <a:srgbClr val="FFCC00"/>
    <a:srgbClr val="00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CA1A9A-F229-4F87-980B-834BE231697E}" v="10" dt="2022-07-18T12:38:00.3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p:scale>
          <a:sx n="130" d="100"/>
          <a:sy n="130" d="100"/>
        </p:scale>
        <p:origin x="1938" y="-3000"/>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revisionInfo.xml" Type="http://schemas.microsoft.com/office/2015/10/relationships/revisionInfo"/><Relationship Id="rId2" Target="slides/slide1.xml" Type="http://schemas.openxmlformats.org/officeDocument/2006/relationships/slide"/><Relationship Id="rId3" Target="commentAuthors.xml" Type="http://schemas.openxmlformats.org/officeDocument/2006/relationships/commentAuthors"/><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9" Target="changesInfos/changesInfo1.xml" Type="http://schemas.microsoft.com/office/2016/11/relationships/changesInfo"/></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村山 優夏" userId="a3ca06d307970777" providerId="LiveId" clId="{72CA1A9A-F229-4F87-980B-834BE231697E}"/>
    <pc:docChg chg="undo custSel addSld delSld modSld">
      <pc:chgData name="村山 優夏" userId="a3ca06d307970777" providerId="LiveId" clId="{72CA1A9A-F229-4F87-980B-834BE231697E}" dt="2022-07-18T12:41:21.841" v="1239" actId="14100"/>
      <pc:docMkLst>
        <pc:docMk/>
      </pc:docMkLst>
      <pc:sldChg chg="del">
        <pc:chgData name="村山 優夏" userId="a3ca06d307970777" providerId="LiveId" clId="{72CA1A9A-F229-4F87-980B-834BE231697E}" dt="2022-07-18T12:23:48.997" v="610" actId="47"/>
        <pc:sldMkLst>
          <pc:docMk/>
          <pc:sldMk cId="804524518" sldId="256"/>
        </pc:sldMkLst>
      </pc:sldChg>
      <pc:sldChg chg="addSp delSp modSp mod">
        <pc:chgData name="村山 優夏" userId="a3ca06d307970777" providerId="LiveId" clId="{72CA1A9A-F229-4F87-980B-834BE231697E}" dt="2022-07-18T12:41:21.841" v="1239" actId="14100"/>
        <pc:sldMkLst>
          <pc:docMk/>
          <pc:sldMk cId="3163183292" sldId="257"/>
        </pc:sldMkLst>
        <pc:spChg chg="add del mod">
          <ac:chgData name="村山 優夏" userId="a3ca06d307970777" providerId="LiveId" clId="{72CA1A9A-F229-4F87-980B-834BE231697E}" dt="2022-07-18T12:15:17.364" v="428" actId="478"/>
          <ac:spMkLst>
            <pc:docMk/>
            <pc:sldMk cId="3163183292" sldId="257"/>
            <ac:spMk id="2" creationId="{B83ADD7B-791F-E449-A3F9-AB49C7A0372B}"/>
          </ac:spMkLst>
        </pc:spChg>
        <pc:spChg chg="mod">
          <ac:chgData name="村山 優夏" userId="a3ca06d307970777" providerId="LiveId" clId="{72CA1A9A-F229-4F87-980B-834BE231697E}" dt="2022-07-18T12:40:58.652" v="1204" actId="20577"/>
          <ac:spMkLst>
            <pc:docMk/>
            <pc:sldMk cId="3163183292" sldId="257"/>
            <ac:spMk id="4" creationId="{00000000-0000-0000-0000-000000000000}"/>
          </ac:spMkLst>
        </pc:spChg>
        <pc:spChg chg="mod">
          <ac:chgData name="村山 優夏" userId="a3ca06d307970777" providerId="LiveId" clId="{72CA1A9A-F229-4F87-980B-834BE231697E}" dt="2022-07-18T12:22:12.908" v="541" actId="14100"/>
          <ac:spMkLst>
            <pc:docMk/>
            <pc:sldMk cId="3163183292" sldId="257"/>
            <ac:spMk id="13" creationId="{A97AA67C-76F4-9AEE-1BB9-2084D95812D3}"/>
          </ac:spMkLst>
        </pc:spChg>
        <pc:spChg chg="add del mod">
          <ac:chgData name="村山 優夏" userId="a3ca06d307970777" providerId="LiveId" clId="{72CA1A9A-F229-4F87-980B-834BE231697E}" dt="2022-07-18T12:41:21.841" v="1239" actId="14100"/>
          <ac:spMkLst>
            <pc:docMk/>
            <pc:sldMk cId="3163183292" sldId="257"/>
            <ac:spMk id="53" creationId="{62460758-0E39-A554-3045-2610C7EE9CD6}"/>
          </ac:spMkLst>
        </pc:spChg>
        <pc:spChg chg="mod">
          <ac:chgData name="村山 優夏" userId="a3ca06d307970777" providerId="LiveId" clId="{72CA1A9A-F229-4F87-980B-834BE231697E}" dt="2022-07-17T13:24:10.004" v="415" actId="14100"/>
          <ac:spMkLst>
            <pc:docMk/>
            <pc:sldMk cId="3163183292" sldId="257"/>
            <ac:spMk id="60" creationId="{0A5F88D2-BB51-D5AC-449A-9E3D16C67448}"/>
          </ac:spMkLst>
        </pc:spChg>
        <pc:grpChg chg="mod">
          <ac:chgData name="村山 優夏" userId="a3ca06d307970777" providerId="LiveId" clId="{72CA1A9A-F229-4F87-980B-834BE231697E}" dt="2022-07-18T12:15:03.233" v="423" actId="1076"/>
          <ac:grpSpMkLst>
            <pc:docMk/>
            <pc:sldMk cId="3163183292" sldId="257"/>
            <ac:grpSpMk id="3" creationId="{00000000-0000-0000-0000-000000000000}"/>
          </ac:grpSpMkLst>
        </pc:grpChg>
        <pc:grpChg chg="add mod">
          <ac:chgData name="村山 優夏" userId="a3ca06d307970777" providerId="LiveId" clId="{72CA1A9A-F229-4F87-980B-834BE231697E}" dt="2022-07-18T12:21:25.875" v="510" actId="14100"/>
          <ac:grpSpMkLst>
            <pc:docMk/>
            <pc:sldMk cId="3163183292" sldId="257"/>
            <ac:grpSpMk id="11" creationId="{72986E8E-70EC-206B-B5EE-A28D45A1DBA6}"/>
          </ac:grpSpMkLst>
        </pc:grpChg>
        <pc:picChg chg="add mod">
          <ac:chgData name="村山 優夏" userId="a3ca06d307970777" providerId="LiveId" clId="{72CA1A9A-F229-4F87-980B-834BE231697E}" dt="2022-07-18T12:21:21.396" v="509" actId="1076"/>
          <ac:picMkLst>
            <pc:docMk/>
            <pc:sldMk cId="3163183292" sldId="257"/>
            <ac:picMk id="6" creationId="{6A9E76CD-8FA7-9815-C8D7-2D6FF0AE3F9C}"/>
          </ac:picMkLst>
        </pc:picChg>
        <pc:picChg chg="del">
          <ac:chgData name="村山 優夏" userId="a3ca06d307970777" providerId="LiveId" clId="{72CA1A9A-F229-4F87-980B-834BE231697E}" dt="2022-07-17T13:19:56.037" v="0" actId="478"/>
          <ac:picMkLst>
            <pc:docMk/>
            <pc:sldMk cId="3163183292" sldId="257"/>
            <ac:picMk id="12" creationId="{00000000-0000-0000-0000-000000000000}"/>
          </ac:picMkLst>
        </pc:picChg>
        <pc:cxnChg chg="mod">
          <ac:chgData name="村山 優夏" userId="a3ca06d307970777" providerId="LiveId" clId="{72CA1A9A-F229-4F87-980B-834BE231697E}" dt="2022-07-18T12:16:26.613" v="440" actId="692"/>
          <ac:cxnSpMkLst>
            <pc:docMk/>
            <pc:sldMk cId="3163183292" sldId="257"/>
            <ac:cxnSpMk id="14" creationId="{5BBF00C6-5A8E-AB31-B6B4-D3BC4F22537F}"/>
          </ac:cxnSpMkLst>
        </pc:cxnChg>
        <pc:cxnChg chg="mod">
          <ac:chgData name="村山 優夏" userId="a3ca06d307970777" providerId="LiveId" clId="{72CA1A9A-F229-4F87-980B-834BE231697E}" dt="2022-07-18T12:16:22.741" v="439" actId="692"/>
          <ac:cxnSpMkLst>
            <pc:docMk/>
            <pc:sldMk cId="3163183292" sldId="257"/>
            <ac:cxnSpMk id="15" creationId="{546DC4BC-DD45-10F8-2547-286DA0D90E34}"/>
          </ac:cxnSpMkLst>
        </pc:cxnChg>
      </pc:sldChg>
      <pc:sldChg chg="del">
        <pc:chgData name="村山 優夏" userId="a3ca06d307970777" providerId="LiveId" clId="{72CA1A9A-F229-4F87-980B-834BE231697E}" dt="2022-07-18T12:23:50.316" v="611" actId="47"/>
        <pc:sldMkLst>
          <pc:docMk/>
          <pc:sldMk cId="3580983210" sldId="259"/>
        </pc:sldMkLst>
      </pc:sldChg>
      <pc:sldChg chg="del">
        <pc:chgData name="村山 優夏" userId="a3ca06d307970777" providerId="LiveId" clId="{72CA1A9A-F229-4F87-980B-834BE231697E}" dt="2022-07-18T12:23:51.517" v="612" actId="47"/>
        <pc:sldMkLst>
          <pc:docMk/>
          <pc:sldMk cId="775376050" sldId="260"/>
        </pc:sldMkLst>
      </pc:sldChg>
      <pc:sldChg chg="addSp delSp modSp add mod">
        <pc:chgData name="村山 優夏" userId="a3ca06d307970777" providerId="LiveId" clId="{72CA1A9A-F229-4F87-980B-834BE231697E}" dt="2022-07-18T12:40:28.556" v="1112" actId="478"/>
        <pc:sldMkLst>
          <pc:docMk/>
          <pc:sldMk cId="343898876" sldId="261"/>
        </pc:sldMkLst>
        <pc:spChg chg="del">
          <ac:chgData name="村山 優夏" userId="a3ca06d307970777" providerId="LiveId" clId="{72CA1A9A-F229-4F87-980B-834BE231697E}" dt="2022-07-18T12:23:19.784" v="548" actId="478"/>
          <ac:spMkLst>
            <pc:docMk/>
            <pc:sldMk cId="343898876" sldId="261"/>
            <ac:spMk id="10" creationId="{00000000-0000-0000-0000-000000000000}"/>
          </ac:spMkLst>
        </pc:spChg>
        <pc:spChg chg="mod">
          <ac:chgData name="村山 優夏" userId="a3ca06d307970777" providerId="LiveId" clId="{72CA1A9A-F229-4F87-980B-834BE231697E}" dt="2022-07-18T12:26:29.162" v="695"/>
          <ac:spMkLst>
            <pc:docMk/>
            <pc:sldMk cId="343898876" sldId="261"/>
            <ac:spMk id="13" creationId="{A97AA67C-76F4-9AEE-1BB9-2084D95812D3}"/>
          </ac:spMkLst>
        </pc:spChg>
        <pc:spChg chg="add del mod">
          <ac:chgData name="村山 優夏" userId="a3ca06d307970777" providerId="LiveId" clId="{72CA1A9A-F229-4F87-980B-834BE231697E}" dt="2022-07-18T12:40:28.556" v="1112" actId="478"/>
          <ac:spMkLst>
            <pc:docMk/>
            <pc:sldMk cId="343898876" sldId="261"/>
            <ac:spMk id="16" creationId="{C184719D-6E75-744C-0A19-D6AD48B77B67}"/>
          </ac:spMkLst>
        </pc:spChg>
        <pc:spChg chg="add del mod">
          <ac:chgData name="村山 優夏" userId="a3ca06d307970777" providerId="LiveId" clId="{72CA1A9A-F229-4F87-980B-834BE231697E}" dt="2022-07-18T12:38:38.707" v="1096" actId="478"/>
          <ac:spMkLst>
            <pc:docMk/>
            <pc:sldMk cId="343898876" sldId="261"/>
            <ac:spMk id="17" creationId="{D861875B-EEE3-DE1E-2059-3DCC67A1E635}"/>
          </ac:spMkLst>
        </pc:spChg>
        <pc:spChg chg="add mod ord">
          <ac:chgData name="村山 優夏" userId="a3ca06d307970777" providerId="LiveId" clId="{72CA1A9A-F229-4F87-980B-834BE231697E}" dt="2022-07-18T12:39:17.954" v="1111" actId="14100"/>
          <ac:spMkLst>
            <pc:docMk/>
            <pc:sldMk cId="343898876" sldId="261"/>
            <ac:spMk id="18" creationId="{B07FFCBA-466B-EC92-6304-71272FC9513D}"/>
          </ac:spMkLst>
        </pc:spChg>
        <pc:spChg chg="add del mod">
          <ac:chgData name="村山 優夏" userId="a3ca06d307970777" providerId="LiveId" clId="{72CA1A9A-F229-4F87-980B-834BE231697E}" dt="2022-07-18T12:33:56.342" v="754"/>
          <ac:spMkLst>
            <pc:docMk/>
            <pc:sldMk cId="343898876" sldId="261"/>
            <ac:spMk id="19" creationId="{D7B6877A-68C7-2F54-F8A3-AFB2246839A0}"/>
          </ac:spMkLst>
        </pc:spChg>
        <pc:spChg chg="del">
          <ac:chgData name="村山 優夏" userId="a3ca06d307970777" providerId="LiveId" clId="{72CA1A9A-F229-4F87-980B-834BE231697E}" dt="2022-07-18T12:23:18.656" v="547" actId="478"/>
          <ac:spMkLst>
            <pc:docMk/>
            <pc:sldMk cId="343898876" sldId="261"/>
            <ac:spMk id="53" creationId="{62460758-0E39-A554-3045-2610C7EE9CD6}"/>
          </ac:spMkLst>
        </pc:spChg>
        <pc:spChg chg="mod">
          <ac:chgData name="村山 優夏" userId="a3ca06d307970777" providerId="LiveId" clId="{72CA1A9A-F229-4F87-980B-834BE231697E}" dt="2022-07-18T12:24:03.976" v="627" actId="1076"/>
          <ac:spMkLst>
            <pc:docMk/>
            <pc:sldMk cId="343898876" sldId="261"/>
            <ac:spMk id="60" creationId="{0A5F88D2-BB51-D5AC-449A-9E3D16C67448}"/>
          </ac:spMkLst>
        </pc:spChg>
        <pc:grpChg chg="del">
          <ac:chgData name="村山 優夏" userId="a3ca06d307970777" providerId="LiveId" clId="{72CA1A9A-F229-4F87-980B-834BE231697E}" dt="2022-07-18T12:23:20.573" v="549" actId="478"/>
          <ac:grpSpMkLst>
            <pc:docMk/>
            <pc:sldMk cId="343898876" sldId="261"/>
            <ac:grpSpMk id="3" creationId="{00000000-0000-0000-0000-000000000000}"/>
          </ac:grpSpMkLst>
        </pc:grpChg>
        <pc:grpChg chg="mod">
          <ac:chgData name="村山 優夏" userId="a3ca06d307970777" providerId="LiveId" clId="{72CA1A9A-F229-4F87-980B-834BE231697E}" dt="2022-07-18T12:24:16.559" v="631" actId="1076"/>
          <ac:grpSpMkLst>
            <pc:docMk/>
            <pc:sldMk cId="343898876" sldId="261"/>
            <ac:grpSpMk id="11" creationId="{72986E8E-70EC-206B-B5EE-A28D45A1DBA6}"/>
          </ac:grpSpMkLst>
        </pc:grpChg>
        <pc:picChg chg="add mod">
          <ac:chgData name="村山 優夏" userId="a3ca06d307970777" providerId="LiveId" clId="{72CA1A9A-F229-4F87-980B-834BE231697E}" dt="2022-07-18T12:24:10.580" v="630" actId="1076"/>
          <ac:picMkLst>
            <pc:docMk/>
            <pc:sldMk cId="343898876" sldId="261"/>
            <ac:picMk id="5" creationId="{F24A3262-C451-8AC5-5B40-9C30C2D1437A}"/>
          </ac:picMkLst>
        </pc:picChg>
        <pc:picChg chg="del">
          <ac:chgData name="村山 優夏" userId="a3ca06d307970777" providerId="LiveId" clId="{72CA1A9A-F229-4F87-980B-834BE231697E}" dt="2022-07-18T12:23:23.490" v="551" actId="478"/>
          <ac:picMkLst>
            <pc:docMk/>
            <pc:sldMk cId="343898876" sldId="261"/>
            <ac:picMk id="6" creationId="{6A9E76CD-8FA7-9815-C8D7-2D6FF0AE3F9C}"/>
          </ac:picMkLst>
        </pc:picChg>
        <pc:picChg chg="add mod">
          <ac:chgData name="村山 優夏" userId="a3ca06d307970777" providerId="LiveId" clId="{72CA1A9A-F229-4F87-980B-834BE231697E}" dt="2022-07-18T12:39:13.304" v="1109" actId="1076"/>
          <ac:picMkLst>
            <pc:docMk/>
            <pc:sldMk cId="343898876" sldId="261"/>
            <ac:picMk id="12" creationId="{A6E980B5-B733-EBAE-E59A-00F1F038C4B4}"/>
          </ac:picMkLst>
        </pc:picChg>
        <pc:cxnChg chg="mod">
          <ac:chgData name="村山 優夏" userId="a3ca06d307970777" providerId="LiveId" clId="{72CA1A9A-F229-4F87-980B-834BE231697E}" dt="2022-07-18T12:26:06.969" v="686" actId="1076"/>
          <ac:cxnSpMkLst>
            <pc:docMk/>
            <pc:sldMk cId="343898876" sldId="261"/>
            <ac:cxnSpMk id="15" creationId="{546DC4BC-DD45-10F8-2547-286DA0D90E34}"/>
          </ac:cxnSpMkLst>
        </pc:cxnChg>
      </pc:sldChg>
    </pc:docChg>
  </pc:docChgLst>
</pc:chgInfo>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2142306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2777721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3727336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144067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2910907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3905726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185807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3963598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297966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188641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126979280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3000">
              <a:schemeClr val="accent1">
                <a:lumMod val="0"/>
                <a:lumOff val="100000"/>
              </a:schemeClr>
            </a:gs>
            <a:gs pos="100000">
              <a:srgbClr val="FC6364">
                <a:alpha val="67000"/>
              </a:srgbClr>
            </a:gs>
            <a:gs pos="100000">
              <a:srgbClr val="FF000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D63534F-7B98-4741-9499-60C2BDE0123C}" type="datetimeFigureOut">
              <a:rPr kumimoji="1" lang="ja-JP" altLang="en-US" smtClean="0"/>
              <a:t>2025/2/14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15351660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6.xml" Type="http://schemas.openxmlformats.org/officeDocument/2006/relationships/slideLayout"/><Relationship Id="rId2" Target="../media/image1.jpeg" Type="http://schemas.openxmlformats.org/officeDocument/2006/relationships/image"/><Relationship Id="rId3" Target="../media/image2.jpe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 Id="rId7" Target="../media/hdphoto1.wdp" Type="http://schemas.microsoft.com/office/2007/relationships/hdphoto"/><Relationship Id="rId8" Target="../media/image6.png" Type="http://schemas.openxmlformats.org/officeDocument/2006/relationships/image"/><Relationship Id="rId9" Target="../media/image7.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1400480" flipV="1">
            <a:off x="3966657" y="3620325"/>
            <a:ext cx="455606" cy="633202"/>
          </a:xfrm>
          <a:prstGeom prst="rect">
            <a:avLst/>
          </a:prstGeom>
        </p:spPr>
      </p:pic>
      <p:pic>
        <p:nvPicPr>
          <p:cNvPr id="3" name="図 2"/>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0" y="0"/>
            <a:ext cx="6858000" cy="2960915"/>
          </a:xfrm>
          <a:prstGeom prst="rect">
            <a:avLst/>
          </a:prstGeom>
        </p:spPr>
      </p:pic>
      <p:sp>
        <p:nvSpPr>
          <p:cNvPr id="5" name="正方形/長方形 4"/>
          <p:cNvSpPr/>
          <p:nvPr/>
        </p:nvSpPr>
        <p:spPr>
          <a:xfrm>
            <a:off x="0" y="5288504"/>
            <a:ext cx="4877135" cy="175194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00B050"/>
                </a:solidFill>
              </a:rPr>
              <a:t>品</a:t>
            </a:r>
            <a:r>
              <a:rPr kumimoji="1" lang="ja-JP" altLang="en-US" dirty="0">
                <a:solidFill>
                  <a:srgbClr val="00B050"/>
                </a:solidFill>
              </a:rPr>
              <a:t>は</a:t>
            </a:r>
            <a:endParaRPr kumimoji="1" lang="en-US" altLang="ja-JP" dirty="0">
              <a:solidFill>
                <a:srgbClr val="00B050"/>
              </a:solidFill>
            </a:endParaRPr>
          </a:p>
          <a:p>
            <a:pPr algn="ctr"/>
            <a:r>
              <a:rPr kumimoji="1" lang="ja-JP" altLang="en-US" dirty="0">
                <a:solidFill>
                  <a:srgbClr val="00B050"/>
                </a:solidFill>
              </a:rPr>
              <a:t>こちらから</a:t>
            </a:r>
          </a:p>
        </p:txBody>
      </p:sp>
      <p:sp>
        <p:nvSpPr>
          <p:cNvPr id="6" name="テキスト ボックス 5"/>
          <p:cNvSpPr txBox="1"/>
          <p:nvPr/>
        </p:nvSpPr>
        <p:spPr>
          <a:xfrm>
            <a:off x="-6448" y="3034878"/>
            <a:ext cx="4965090" cy="1218959"/>
          </a:xfrm>
          <a:prstGeom prst="rect">
            <a:avLst/>
          </a:prstGeom>
          <a:noFill/>
        </p:spPr>
        <p:txBody>
          <a:bodyPr wrap="square" rtlCol="0">
            <a:spAutoFit/>
          </a:bodyPr>
          <a:lstStyle/>
          <a:p>
            <a:pPr algn="ctr"/>
            <a:r>
              <a:rPr kumimoji="1" lang="ja-JP" altLang="en-US" sz="3600" dirty="0" smtClean="0">
                <a:solidFill>
                  <a:srgbClr val="00B050"/>
                </a:solidFill>
                <a:latin typeface="HGP創英角ﾎﾟｯﾌﾟ体" panose="040B0A00000000000000" pitchFamily="50" charset="-128"/>
                <a:ea typeface="HGP創英角ﾎﾟｯﾌﾟ体" panose="040B0A00000000000000" pitchFamily="50" charset="-128"/>
              </a:rPr>
              <a:t>“社会を明るくする運動”作文コンテ</a:t>
            </a:r>
            <a:r>
              <a:rPr kumimoji="1" lang="ja-JP" altLang="en-US" sz="3600" dirty="0">
                <a:solidFill>
                  <a:srgbClr val="00B050"/>
                </a:solidFill>
                <a:latin typeface="HGP創英角ﾎﾟｯﾌﾟ体" panose="040B0A00000000000000" pitchFamily="50" charset="-128"/>
                <a:ea typeface="HGP創英角ﾎﾟｯﾌﾟ体" panose="040B0A00000000000000" pitchFamily="50" charset="-128"/>
              </a:rPr>
              <a:t>スト</a:t>
            </a:r>
          </a:p>
        </p:txBody>
      </p:sp>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56769" y="5635127"/>
            <a:ext cx="1101231" cy="1557557"/>
          </a:xfrm>
          <a:prstGeom prst="rect">
            <a:avLst/>
          </a:prstGeom>
        </p:spPr>
      </p:pic>
      <p:sp>
        <p:nvSpPr>
          <p:cNvPr id="43" name="テキスト ボックス 42"/>
          <p:cNvSpPr txBox="1"/>
          <p:nvPr/>
        </p:nvSpPr>
        <p:spPr>
          <a:xfrm>
            <a:off x="-13252" y="5365083"/>
            <a:ext cx="4890387" cy="1246495"/>
          </a:xfrm>
          <a:prstGeom prst="rect">
            <a:avLst/>
          </a:prstGeom>
          <a:noFill/>
          <a:ln>
            <a:noFill/>
          </a:ln>
        </p:spPr>
        <p:txBody>
          <a:bodyPr wrap="square" rtlCol="0">
            <a:spAutoFit/>
          </a:bodyPr>
          <a:lstStyle/>
          <a:p>
            <a:pPr algn="dist">
              <a:spcBef>
                <a:spcPts val="1800"/>
              </a:spcBef>
            </a:pPr>
            <a:r>
              <a:rPr kumimoji="1" lang="ja-JP" altLang="en-US" sz="1600" b="1" dirty="0" smtClean="0">
                <a:solidFill>
                  <a:schemeClr val="bg1"/>
                </a:solidFill>
                <a:latin typeface="HG丸ｺﾞｼｯｸM-PRO" panose="020F0600000000000000" pitchFamily="50" charset="-128"/>
                <a:ea typeface="HG丸ｺﾞｼｯｸM-PRO" panose="020F0600000000000000" pitchFamily="50" charset="-128"/>
              </a:rPr>
              <a:t>🌻　作文</a:t>
            </a:r>
            <a:r>
              <a:rPr kumimoji="1" lang="ja-JP" altLang="en-US" sz="1600" b="1" dirty="0">
                <a:solidFill>
                  <a:schemeClr val="bg1"/>
                </a:solidFill>
                <a:latin typeface="HG丸ｺﾞｼｯｸM-PRO" panose="020F0600000000000000" pitchFamily="50" charset="-128"/>
                <a:ea typeface="HG丸ｺﾞｼｯｸM-PRO" panose="020F0600000000000000" pitchFamily="50" charset="-128"/>
              </a:rPr>
              <a:t>にはどんなことを書けばいいの？</a:t>
            </a:r>
            <a:endParaRPr kumimoji="1" lang="en-US" altLang="ja-JP" sz="1600" b="1" dirty="0">
              <a:solidFill>
                <a:schemeClr val="bg1"/>
              </a:solidFill>
              <a:latin typeface="HG丸ｺﾞｼｯｸM-PRO" panose="020F0600000000000000" pitchFamily="50" charset="-128"/>
              <a:ea typeface="HG丸ｺﾞｼｯｸM-PRO" panose="020F0600000000000000" pitchFamily="50" charset="-128"/>
            </a:endParaRPr>
          </a:p>
          <a:p>
            <a:pPr marL="363538" indent="-363538">
              <a:spcBef>
                <a:spcPts val="1800"/>
              </a:spcBef>
            </a:pPr>
            <a:r>
              <a:rPr kumimoji="1" lang="ja-JP" altLang="en-US" sz="1600" b="1" dirty="0" smtClean="0">
                <a:solidFill>
                  <a:schemeClr val="bg1"/>
                </a:solidFill>
                <a:latin typeface="HG丸ｺﾞｼｯｸM-PRO" panose="020F0600000000000000" pitchFamily="50" charset="-128"/>
                <a:ea typeface="HG丸ｺﾞｼｯｸM-PRO" panose="020F0600000000000000" pitchFamily="50" charset="-128"/>
              </a:rPr>
              <a:t>✎　</a:t>
            </a:r>
            <a:r>
              <a:rPr kumimoji="1" lang="ja-JP" altLang="en-US" sz="1400" dirty="0" smtClean="0">
                <a:solidFill>
                  <a:schemeClr val="bg1"/>
                </a:solidFill>
                <a:latin typeface="HG丸ｺﾞｼｯｸM-PRO" panose="020F0600000000000000" pitchFamily="50" charset="-128"/>
                <a:ea typeface="HG丸ｺﾞｼｯｸM-PRO" panose="020F0600000000000000" pitchFamily="50" charset="-128"/>
              </a:rPr>
              <a:t>家族</a:t>
            </a:r>
            <a:r>
              <a:rPr kumimoji="1" lang="ja-JP" altLang="en-US" sz="1400" dirty="0">
                <a:solidFill>
                  <a:schemeClr val="bg1"/>
                </a:solidFill>
                <a:latin typeface="HG丸ｺﾞｼｯｸM-PRO" panose="020F0600000000000000" pitchFamily="50" charset="-128"/>
                <a:ea typeface="HG丸ｺﾞｼｯｸM-PRO" panose="020F0600000000000000" pitchFamily="50" charset="-128"/>
              </a:rPr>
              <a:t>・家庭、学校、地域、社会での</a:t>
            </a:r>
            <a:r>
              <a:rPr kumimoji="1" lang="ja-JP" altLang="en-US" sz="1400" dirty="0" smtClean="0">
                <a:solidFill>
                  <a:schemeClr val="bg1"/>
                </a:solidFill>
                <a:latin typeface="HG丸ｺﾞｼｯｸM-PRO" panose="020F0600000000000000" pitchFamily="50" charset="-128"/>
                <a:ea typeface="HG丸ｺﾞｼｯｸM-PRO" panose="020F0600000000000000" pitchFamily="50" charset="-128"/>
              </a:rPr>
              <a:t>できごとなどを</a:t>
            </a:r>
            <a:r>
              <a:rPr kumimoji="1" lang="ja-JP" altLang="en-US" sz="1400" dirty="0">
                <a:solidFill>
                  <a:schemeClr val="bg1"/>
                </a:solidFill>
                <a:latin typeface="HG丸ｺﾞｼｯｸM-PRO" panose="020F0600000000000000" pitchFamily="50" charset="-128"/>
                <a:ea typeface="HG丸ｺﾞｼｯｸM-PRO" panose="020F0600000000000000" pitchFamily="50" charset="-128"/>
              </a:rPr>
              <a:t>通して</a:t>
            </a:r>
            <a:r>
              <a:rPr kumimoji="1" lang="ja-JP" altLang="en-US" sz="1400" dirty="0" smtClean="0">
                <a:solidFill>
                  <a:schemeClr val="bg1"/>
                </a:solidFill>
                <a:latin typeface="HG丸ｺﾞｼｯｸM-PRO" panose="020F0600000000000000" pitchFamily="50" charset="-128"/>
                <a:ea typeface="HG丸ｺﾞｼｯｸM-PRO" panose="020F0600000000000000" pitchFamily="50" charset="-128"/>
              </a:rPr>
              <a:t>、犯罪や</a:t>
            </a:r>
            <a:r>
              <a:rPr kumimoji="1" lang="ja-JP" altLang="en-US" sz="1400" dirty="0">
                <a:solidFill>
                  <a:schemeClr val="bg1"/>
                </a:solidFill>
                <a:latin typeface="HG丸ｺﾞｼｯｸM-PRO" panose="020F0600000000000000" pitchFamily="50" charset="-128"/>
                <a:ea typeface="HG丸ｺﾞｼｯｸM-PRO" panose="020F0600000000000000" pitchFamily="50" charset="-128"/>
              </a:rPr>
              <a:t>非行などについて自分が考えたことや感じた</a:t>
            </a:r>
            <a:r>
              <a:rPr kumimoji="1" lang="ja-JP" altLang="en-US" sz="1400" dirty="0" smtClean="0">
                <a:solidFill>
                  <a:schemeClr val="bg1"/>
                </a:solidFill>
                <a:latin typeface="HG丸ｺﾞｼｯｸM-PRO" panose="020F0600000000000000" pitchFamily="50" charset="-128"/>
                <a:ea typeface="HG丸ｺﾞｼｯｸM-PRO" panose="020F0600000000000000" pitchFamily="50" charset="-128"/>
              </a:rPr>
              <a:t>こと、体験</a:t>
            </a:r>
            <a:r>
              <a:rPr kumimoji="1" lang="ja-JP" altLang="en-US" sz="1400" dirty="0">
                <a:solidFill>
                  <a:schemeClr val="bg1"/>
                </a:solidFill>
                <a:latin typeface="HG丸ｺﾞｼｯｸM-PRO" panose="020F0600000000000000" pitchFamily="50" charset="-128"/>
                <a:ea typeface="HG丸ｺﾞｼｯｸM-PRO" panose="020F0600000000000000" pitchFamily="50" charset="-128"/>
              </a:rPr>
              <a:t>したことを作文にしてみましょう。</a:t>
            </a:r>
            <a:endParaRPr kumimoji="1" lang="en-US" altLang="ja-JP" sz="1400" dirty="0">
              <a:solidFill>
                <a:schemeClr val="bg1"/>
              </a:solidFill>
              <a:latin typeface="HG丸ｺﾞｼｯｸM-PRO" panose="020F0600000000000000" pitchFamily="50" charset="-128"/>
              <a:ea typeface="HG丸ｺﾞｼｯｸM-PRO" panose="020F0600000000000000" pitchFamily="50" charset="-128"/>
            </a:endParaRPr>
          </a:p>
        </p:txBody>
      </p:sp>
      <p:cxnSp>
        <p:nvCxnSpPr>
          <p:cNvPr id="44" name="直線コネクタ 43"/>
          <p:cNvCxnSpPr/>
          <p:nvPr/>
        </p:nvCxnSpPr>
        <p:spPr>
          <a:xfrm flipV="1">
            <a:off x="-19799" y="5775761"/>
            <a:ext cx="4191728" cy="5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useBgFill="1">
        <p:nvSpPr>
          <p:cNvPr id="67" name="テキスト ボックス 66"/>
          <p:cNvSpPr txBox="1"/>
          <p:nvPr/>
        </p:nvSpPr>
        <p:spPr>
          <a:xfrm>
            <a:off x="420914" y="4278408"/>
            <a:ext cx="4134570" cy="523220"/>
          </a:xfrm>
          <a:prstGeom prst="rect">
            <a:avLst/>
          </a:prstGeom>
          <a:ln w="25400" cap="rnd">
            <a:solidFill>
              <a:srgbClr val="00B050"/>
            </a:solidFill>
            <a:prstDash val="lgDash"/>
          </a:ln>
        </p:spPr>
        <p:txBody>
          <a:bodyPr wrap="square" rtlCol="0">
            <a:spAutoFit/>
          </a:bodyPr>
          <a:lstStyle/>
          <a:p>
            <a:pPr algn="ctr"/>
            <a:r>
              <a:rPr kumimoji="1" lang="ja-JP" altLang="en-US" sz="1400" dirty="0" smtClean="0">
                <a:solidFill>
                  <a:srgbClr val="00B050"/>
                </a:solidFill>
                <a:latin typeface="HGP創英角ﾎﾟｯﾌﾟ体" panose="040B0A00000000000000" pitchFamily="50" charset="-128"/>
                <a:ea typeface="HGP創英角ﾎﾟｯﾌﾟ体" panose="040B0A00000000000000" pitchFamily="50" charset="-128"/>
              </a:rPr>
              <a:t>あなたの考えや経験が</a:t>
            </a:r>
            <a:endParaRPr kumimoji="1" lang="en-US" altLang="ja-JP" sz="1400" dirty="0" smtClean="0">
              <a:solidFill>
                <a:srgbClr val="00B050"/>
              </a:solidFill>
              <a:latin typeface="HGP創英角ﾎﾟｯﾌﾟ体" panose="040B0A00000000000000" pitchFamily="50" charset="-128"/>
              <a:ea typeface="HGP創英角ﾎﾟｯﾌﾟ体" panose="040B0A00000000000000" pitchFamily="50" charset="-128"/>
            </a:endParaRPr>
          </a:p>
          <a:p>
            <a:pPr algn="ctr"/>
            <a:r>
              <a:rPr kumimoji="1" lang="ja-JP" altLang="en-US" sz="1400" dirty="0" smtClean="0">
                <a:solidFill>
                  <a:srgbClr val="00B050"/>
                </a:solidFill>
                <a:latin typeface="HGP創英角ﾎﾟｯﾌﾟ体" panose="040B0A00000000000000" pitchFamily="50" charset="-128"/>
                <a:ea typeface="HGP創英角ﾎﾟｯﾌﾟ体" panose="040B0A00000000000000" pitchFamily="50" charset="-128"/>
              </a:rPr>
              <a:t>犯罪や非行のない明るい社会を作ります</a:t>
            </a:r>
            <a:endParaRPr kumimoji="1" lang="ja-JP" altLang="en-US" sz="1400" dirty="0">
              <a:solidFill>
                <a:srgbClr val="00B050"/>
              </a:solidFill>
              <a:latin typeface="HGP創英角ﾎﾟｯﾌﾟ体" panose="040B0A00000000000000" pitchFamily="50" charset="-128"/>
              <a:ea typeface="HGP創英角ﾎﾟｯﾌﾟ体" panose="040B0A00000000000000" pitchFamily="50" charset="-128"/>
            </a:endParaRPr>
          </a:p>
        </p:txBody>
      </p:sp>
      <p:sp>
        <p:nvSpPr>
          <p:cNvPr id="7" name="正方形/長方形 6"/>
          <p:cNvSpPr/>
          <p:nvPr/>
        </p:nvSpPr>
        <p:spPr>
          <a:xfrm>
            <a:off x="0" y="6802550"/>
            <a:ext cx="6858000" cy="16860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82766" y="6905944"/>
            <a:ext cx="6692314" cy="1492716"/>
          </a:xfrm>
          <a:prstGeom prst="rect">
            <a:avLst/>
          </a:prstGeom>
          <a:noFill/>
        </p:spPr>
        <p:txBody>
          <a:bodyPr wrap="square" rtlCol="0">
            <a:spAutoFit/>
          </a:bodyPr>
          <a:lstStyle/>
          <a:p>
            <a:pPr algn="dist"/>
            <a:r>
              <a:rPr kumimoji="1" lang="ja-JP" altLang="en-US" sz="1600" b="1" dirty="0" smtClean="0">
                <a:solidFill>
                  <a:srgbClr val="00B050"/>
                </a:solidFill>
                <a:latin typeface="HG丸ｺﾞｼｯｸM-PRO" panose="020F0600000000000000" pitchFamily="50" charset="-128"/>
                <a:ea typeface="HG丸ｺﾞｼｯｸM-PRO" panose="020F0600000000000000" pitchFamily="50" charset="-128"/>
              </a:rPr>
              <a:t>🌻　これまでの入賞作品には次のようなものがあります。</a:t>
            </a:r>
            <a:endParaRPr kumimoji="1" lang="en-US" altLang="ja-JP" sz="1600" b="1" dirty="0" smtClean="0">
              <a:solidFill>
                <a:srgbClr val="00B050"/>
              </a:solidFill>
              <a:latin typeface="HG丸ｺﾞｼｯｸM-PRO" panose="020F0600000000000000" pitchFamily="50" charset="-128"/>
              <a:ea typeface="HG丸ｺﾞｼｯｸM-PRO" panose="020F0600000000000000" pitchFamily="50" charset="-128"/>
            </a:endParaRPr>
          </a:p>
          <a:p>
            <a:endParaRPr kumimoji="1" lang="en-US" altLang="ja-JP" sz="1200" b="1" dirty="0">
              <a:solidFill>
                <a:srgbClr val="00B05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　ある朝見たニュースがきっかけとなり、どうすれば犯罪のない社会をつくることができるのかについて</a:t>
            </a:r>
            <a:endPar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　　考えたもの</a:t>
            </a:r>
            <a:endPar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　保護司さんへのインタビューを通して、生きづらさとは何かについて考えたもの</a:t>
            </a:r>
            <a:endPar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　加害者家族が</a:t>
            </a:r>
            <a:r>
              <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rPr>
              <a:t>SNS</a:t>
            </a:r>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上で誹謗中傷されていることに対して疑問を持ち、本当の正義とは何か考えたもの</a:t>
            </a:r>
            <a:endPar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　学校のあいさつ運動を通して、犯罪や非行のない社会を作るためにはあいさつが大切だという気持ちを</a:t>
            </a:r>
            <a:endPar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　　つづったもの</a:t>
            </a:r>
            <a:endPar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endParaRPr>
          </a:p>
        </p:txBody>
      </p:sp>
      <p:cxnSp>
        <p:nvCxnSpPr>
          <p:cNvPr id="52" name="直線コネクタ 51"/>
          <p:cNvCxnSpPr/>
          <p:nvPr/>
        </p:nvCxnSpPr>
        <p:spPr>
          <a:xfrm flipV="1">
            <a:off x="-19799" y="7278345"/>
            <a:ext cx="4187967" cy="76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グループ化 10"/>
          <p:cNvGrpSpPr/>
          <p:nvPr/>
        </p:nvGrpSpPr>
        <p:grpSpPr>
          <a:xfrm>
            <a:off x="127719" y="8591964"/>
            <a:ext cx="3169230" cy="1202323"/>
            <a:chOff x="3496647" y="8591964"/>
            <a:chExt cx="3169230" cy="1202323"/>
          </a:xfrm>
        </p:grpSpPr>
        <p:grpSp>
          <p:nvGrpSpPr>
            <p:cNvPr id="2" name="グループ化 1"/>
            <p:cNvGrpSpPr/>
            <p:nvPr/>
          </p:nvGrpSpPr>
          <p:grpSpPr>
            <a:xfrm>
              <a:off x="3496647" y="8591964"/>
              <a:ext cx="3169230" cy="1202323"/>
              <a:chOff x="3496647" y="8591964"/>
              <a:chExt cx="3169230" cy="1202323"/>
            </a:xfrm>
          </p:grpSpPr>
          <p:sp>
            <p:nvSpPr>
              <p:cNvPr id="4" name="正方形/長方形 3"/>
              <p:cNvSpPr/>
              <p:nvPr/>
            </p:nvSpPr>
            <p:spPr>
              <a:xfrm>
                <a:off x="3496647" y="8591964"/>
                <a:ext cx="3169230" cy="1202323"/>
              </a:xfrm>
              <a:prstGeom prst="rect">
                <a:avLst/>
              </a:prstGeom>
              <a:solidFill>
                <a:srgbClr val="FFFF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40" name="図 3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18959" y="8704256"/>
                <a:ext cx="959978" cy="959978"/>
              </a:xfrm>
              <a:prstGeom prst="rect">
                <a:avLst/>
              </a:prstGeom>
            </p:spPr>
          </p:pic>
          <p:sp>
            <p:nvSpPr>
              <p:cNvPr id="38" name="テキスト ボックス 37"/>
              <p:cNvSpPr txBox="1"/>
              <p:nvPr/>
            </p:nvSpPr>
            <p:spPr>
              <a:xfrm>
                <a:off x="3531639" y="8896853"/>
                <a:ext cx="1732451" cy="584775"/>
              </a:xfrm>
              <a:prstGeom prst="rect">
                <a:avLst/>
              </a:prstGeom>
              <a:noFill/>
            </p:spPr>
            <p:txBody>
              <a:bodyPr wrap="square" rtlCol="0">
                <a:spAutoFit/>
              </a:bodyPr>
              <a:lstStyle/>
              <a:p>
                <a:pPr algn="ctr"/>
                <a:r>
                  <a:rPr kumimoji="1" lang="ja-JP" altLang="en-US" sz="1600" b="1" dirty="0" smtClean="0"/>
                  <a:t>作文</a:t>
                </a:r>
                <a:r>
                  <a:rPr kumimoji="1" lang="ja-JP" altLang="en-US" sz="1600" b="1" dirty="0" smtClean="0"/>
                  <a:t>コンテスト</a:t>
                </a:r>
                <a:endParaRPr kumimoji="1" lang="en-US" altLang="ja-JP" sz="1600" dirty="0"/>
              </a:p>
              <a:p>
                <a:pPr algn="ctr"/>
                <a:r>
                  <a:rPr kumimoji="1" lang="ja-JP" altLang="en-US" sz="1600" b="1" dirty="0" smtClean="0"/>
                  <a:t>特設ページ</a:t>
                </a:r>
                <a:endParaRPr kumimoji="1" lang="en-US" altLang="ja-JP" sz="1600" b="1" dirty="0"/>
              </a:p>
            </p:txBody>
          </p:sp>
        </p:grpSp>
        <p:sp>
          <p:nvSpPr>
            <p:cNvPr id="10" name="テキスト ボックス 9"/>
            <p:cNvSpPr txBox="1"/>
            <p:nvPr/>
          </p:nvSpPr>
          <p:spPr>
            <a:xfrm>
              <a:off x="5107151" y="8705503"/>
              <a:ext cx="359172" cy="307777"/>
            </a:xfrm>
            <a:prstGeom prst="rect">
              <a:avLst/>
            </a:prstGeom>
            <a:noFill/>
          </p:spPr>
          <p:txBody>
            <a:bodyPr wrap="square" rtlCol="0">
              <a:spAutoFit/>
            </a:bodyPr>
            <a:lstStyle/>
            <a:p>
              <a:r>
                <a:rPr kumimoji="1" lang="ja-JP" altLang="en-US" sz="1400" dirty="0" smtClean="0"/>
                <a:t>▶</a:t>
              </a:r>
              <a:endParaRPr kumimoji="1" lang="ja-JP" altLang="en-US" sz="1400" dirty="0"/>
            </a:p>
          </p:txBody>
        </p:sp>
        <p:sp>
          <p:nvSpPr>
            <p:cNvPr id="37" name="テキスト ボックス 36"/>
            <p:cNvSpPr txBox="1"/>
            <p:nvPr/>
          </p:nvSpPr>
          <p:spPr>
            <a:xfrm>
              <a:off x="5107151" y="9016976"/>
              <a:ext cx="359172" cy="307777"/>
            </a:xfrm>
            <a:prstGeom prst="rect">
              <a:avLst/>
            </a:prstGeom>
            <a:noFill/>
          </p:spPr>
          <p:txBody>
            <a:bodyPr wrap="square" rtlCol="0">
              <a:spAutoFit/>
            </a:bodyPr>
            <a:lstStyle/>
            <a:p>
              <a:r>
                <a:rPr kumimoji="1" lang="ja-JP" altLang="en-US" sz="1400" dirty="0" smtClean="0"/>
                <a:t>▶</a:t>
              </a:r>
              <a:endParaRPr kumimoji="1" lang="ja-JP" altLang="en-US" sz="1400" dirty="0"/>
            </a:p>
          </p:txBody>
        </p:sp>
        <p:sp>
          <p:nvSpPr>
            <p:cNvPr id="39" name="テキスト ボックス 38"/>
            <p:cNvSpPr txBox="1"/>
            <p:nvPr/>
          </p:nvSpPr>
          <p:spPr>
            <a:xfrm>
              <a:off x="5107151" y="9321031"/>
              <a:ext cx="359172" cy="307777"/>
            </a:xfrm>
            <a:prstGeom prst="rect">
              <a:avLst/>
            </a:prstGeom>
            <a:noFill/>
          </p:spPr>
          <p:txBody>
            <a:bodyPr wrap="square" rtlCol="0">
              <a:spAutoFit/>
            </a:bodyPr>
            <a:lstStyle/>
            <a:p>
              <a:r>
                <a:rPr kumimoji="1" lang="ja-JP" altLang="en-US" sz="1400" dirty="0" smtClean="0"/>
                <a:t>▶</a:t>
              </a:r>
              <a:endParaRPr kumimoji="1" lang="ja-JP" altLang="en-US" sz="1400" dirty="0"/>
            </a:p>
          </p:txBody>
        </p:sp>
      </p:grpSp>
      <p:pic>
        <p:nvPicPr>
          <p:cNvPr id="13" name="図 12"/>
          <p:cNvPicPr>
            <a:picLocks noChangeAspect="1"/>
          </p:cNvPicPr>
          <p:nvPr/>
        </p:nvPicPr>
        <p:blipFill>
          <a:blip r:embed="rId6" cstate="print">
            <a:duotone>
              <a:prstClr val="black"/>
              <a:srgbClr val="FFFF00">
                <a:tint val="45000"/>
                <a:satMod val="400000"/>
              </a:srgbClr>
            </a:duotone>
            <a:extLst>
              <a:ext uri="{BEBA8EAE-BF5A-486C-A8C5-ECC9F3942E4B}">
                <a14:imgProps xmlns:a14="http://schemas.microsoft.com/office/drawing/2010/main">
                  <a14:imgLayer r:embed="rId7">
                    <a14:imgEffect>
                      <a14:colorTemperature colorTemp="11200"/>
                    </a14:imgEffect>
                    <a14:imgEffect>
                      <a14:saturation sat="40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flipH="1">
            <a:off x="4958642" y="3223703"/>
            <a:ext cx="1943876" cy="2585015"/>
          </a:xfrm>
          <a:prstGeom prst="rect">
            <a:avLst/>
          </a:prstGeom>
        </p:spPr>
      </p:pic>
      <p:sp>
        <p:nvSpPr>
          <p:cNvPr id="14" name="正方形/長方形 13"/>
          <p:cNvSpPr/>
          <p:nvPr/>
        </p:nvSpPr>
        <p:spPr>
          <a:xfrm>
            <a:off x="5081262" y="3930196"/>
            <a:ext cx="1693818" cy="923330"/>
          </a:xfrm>
          <a:prstGeom prst="rect">
            <a:avLst/>
          </a:prstGeom>
        </p:spPr>
        <p:txBody>
          <a:bodyPr wrap="square">
            <a:spAutoFit/>
          </a:bodyPr>
          <a:lstStyle/>
          <a:p>
            <a:pPr algn="ctr"/>
            <a:r>
              <a:rPr kumimoji="1" lang="ja-JP" altLang="en-US" b="1" dirty="0">
                <a:solidFill>
                  <a:srgbClr val="00B050"/>
                </a:solidFill>
                <a:latin typeface="HG丸ｺﾞｼｯｸM-PRO" panose="020F0600000000000000" pitchFamily="50" charset="-128"/>
                <a:ea typeface="HG丸ｺﾞｼｯｸM-PRO" panose="020F0600000000000000" pitchFamily="50" charset="-128"/>
              </a:rPr>
              <a:t>たくさんの</a:t>
            </a:r>
            <a:endParaRPr kumimoji="1" lang="en-US" altLang="ja-JP" b="1" dirty="0">
              <a:solidFill>
                <a:srgbClr val="00B050"/>
              </a:solidFill>
              <a:latin typeface="HG丸ｺﾞｼｯｸM-PRO" panose="020F0600000000000000" pitchFamily="50" charset="-128"/>
              <a:ea typeface="HG丸ｺﾞｼｯｸM-PRO" panose="020F0600000000000000" pitchFamily="50" charset="-128"/>
            </a:endParaRPr>
          </a:p>
          <a:p>
            <a:pPr algn="ctr"/>
            <a:r>
              <a:rPr kumimoji="1" lang="ja-JP" altLang="en-US" b="1" dirty="0">
                <a:solidFill>
                  <a:srgbClr val="00B050"/>
                </a:solidFill>
                <a:latin typeface="HG丸ｺﾞｼｯｸM-PRO" panose="020F0600000000000000" pitchFamily="50" charset="-128"/>
                <a:ea typeface="HG丸ｺﾞｼｯｸM-PRO" panose="020F0600000000000000" pitchFamily="50" charset="-128"/>
              </a:rPr>
              <a:t>応募を</a:t>
            </a:r>
            <a:endParaRPr kumimoji="1" lang="en-US" altLang="ja-JP" b="1" dirty="0">
              <a:solidFill>
                <a:srgbClr val="00B050"/>
              </a:solidFill>
              <a:latin typeface="HG丸ｺﾞｼｯｸM-PRO" panose="020F0600000000000000" pitchFamily="50" charset="-128"/>
              <a:ea typeface="HG丸ｺﾞｼｯｸM-PRO" panose="020F0600000000000000" pitchFamily="50" charset="-128"/>
            </a:endParaRPr>
          </a:p>
          <a:p>
            <a:pPr algn="ctr"/>
            <a:r>
              <a:rPr kumimoji="1" lang="ja-JP" altLang="en-US" b="1" dirty="0">
                <a:solidFill>
                  <a:srgbClr val="00B050"/>
                </a:solidFill>
                <a:latin typeface="HG丸ｺﾞｼｯｸM-PRO" panose="020F0600000000000000" pitchFamily="50" charset="-128"/>
                <a:ea typeface="HG丸ｺﾞｼｯｸM-PRO" panose="020F0600000000000000" pitchFamily="50" charset="-128"/>
              </a:rPr>
              <a:t>まってるよ～</a:t>
            </a:r>
          </a:p>
        </p:txBody>
      </p:sp>
      <p:grpSp>
        <p:nvGrpSpPr>
          <p:cNvPr id="8" name="グループ化 7"/>
          <p:cNvGrpSpPr/>
          <p:nvPr/>
        </p:nvGrpSpPr>
        <p:grpSpPr>
          <a:xfrm>
            <a:off x="3428358" y="8583083"/>
            <a:ext cx="3305808" cy="1202323"/>
            <a:chOff x="37796" y="8591964"/>
            <a:chExt cx="3305808" cy="1202323"/>
          </a:xfrm>
        </p:grpSpPr>
        <p:sp>
          <p:nvSpPr>
            <p:cNvPr id="30" name="正方形/長方形 29"/>
            <p:cNvSpPr/>
            <p:nvPr/>
          </p:nvSpPr>
          <p:spPr>
            <a:xfrm>
              <a:off x="81065" y="8591964"/>
              <a:ext cx="3262539" cy="1202323"/>
            </a:xfrm>
            <a:prstGeom prst="rect">
              <a:avLst/>
            </a:prstGeom>
            <a:solidFill>
              <a:srgbClr val="FFFF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p:cNvSpPr txBox="1"/>
            <p:nvPr/>
          </p:nvSpPr>
          <p:spPr>
            <a:xfrm>
              <a:off x="37796" y="8881578"/>
              <a:ext cx="1955524" cy="584775"/>
            </a:xfrm>
            <a:prstGeom prst="rect">
              <a:avLst/>
            </a:prstGeom>
            <a:noFill/>
          </p:spPr>
          <p:txBody>
            <a:bodyPr wrap="square" rtlCol="0">
              <a:spAutoFit/>
            </a:bodyPr>
            <a:lstStyle/>
            <a:p>
              <a:pPr algn="ctr"/>
              <a:r>
                <a:rPr kumimoji="1" lang="ja-JP" altLang="en-US" sz="1600" b="1" dirty="0" smtClean="0"/>
                <a:t>“社会を明るくする運動</a:t>
              </a:r>
              <a:r>
                <a:rPr kumimoji="1" lang="ja-JP" altLang="en-US" sz="1600" b="1" dirty="0" smtClean="0"/>
                <a:t>”ウェブサイト</a:t>
              </a:r>
              <a:endParaRPr kumimoji="1" lang="en-US" altLang="ja-JP" sz="1600" dirty="0" smtClean="0"/>
            </a:p>
          </p:txBody>
        </p:sp>
        <p:sp>
          <p:nvSpPr>
            <p:cNvPr id="32" name="テキスト ボックス 31"/>
            <p:cNvSpPr txBox="1"/>
            <p:nvPr/>
          </p:nvSpPr>
          <p:spPr>
            <a:xfrm>
              <a:off x="1812824" y="8705503"/>
              <a:ext cx="359172" cy="307777"/>
            </a:xfrm>
            <a:prstGeom prst="rect">
              <a:avLst/>
            </a:prstGeom>
            <a:noFill/>
          </p:spPr>
          <p:txBody>
            <a:bodyPr wrap="square" rtlCol="0">
              <a:spAutoFit/>
            </a:bodyPr>
            <a:lstStyle/>
            <a:p>
              <a:r>
                <a:rPr kumimoji="1" lang="ja-JP" altLang="en-US" sz="1400" dirty="0" smtClean="0"/>
                <a:t>▶</a:t>
              </a:r>
              <a:endParaRPr kumimoji="1" lang="ja-JP" altLang="en-US" sz="1400" dirty="0"/>
            </a:p>
          </p:txBody>
        </p:sp>
        <p:sp>
          <p:nvSpPr>
            <p:cNvPr id="33" name="テキスト ボックス 32"/>
            <p:cNvSpPr txBox="1"/>
            <p:nvPr/>
          </p:nvSpPr>
          <p:spPr>
            <a:xfrm>
              <a:off x="1812118" y="9318079"/>
              <a:ext cx="359172" cy="307777"/>
            </a:xfrm>
            <a:prstGeom prst="rect">
              <a:avLst/>
            </a:prstGeom>
            <a:noFill/>
          </p:spPr>
          <p:txBody>
            <a:bodyPr wrap="square" rtlCol="0">
              <a:spAutoFit/>
            </a:bodyPr>
            <a:lstStyle/>
            <a:p>
              <a:r>
                <a:rPr kumimoji="1" lang="ja-JP" altLang="en-US" sz="1400" dirty="0" smtClean="0"/>
                <a:t>▶</a:t>
              </a:r>
              <a:endParaRPr kumimoji="1" lang="ja-JP" altLang="en-US" sz="1400" dirty="0"/>
            </a:p>
          </p:txBody>
        </p:sp>
        <p:sp>
          <p:nvSpPr>
            <p:cNvPr id="34" name="テキスト ボックス 33"/>
            <p:cNvSpPr txBox="1"/>
            <p:nvPr/>
          </p:nvSpPr>
          <p:spPr>
            <a:xfrm>
              <a:off x="1812824" y="9011791"/>
              <a:ext cx="359172" cy="307777"/>
            </a:xfrm>
            <a:prstGeom prst="rect">
              <a:avLst/>
            </a:prstGeom>
            <a:noFill/>
          </p:spPr>
          <p:txBody>
            <a:bodyPr wrap="square" rtlCol="0">
              <a:spAutoFit/>
            </a:bodyPr>
            <a:lstStyle/>
            <a:p>
              <a:r>
                <a:rPr kumimoji="1" lang="ja-JP" altLang="en-US" sz="1400" dirty="0" smtClean="0"/>
                <a:t>▶</a:t>
              </a:r>
              <a:endParaRPr kumimoji="1" lang="ja-JP" altLang="en-US" sz="1400" dirty="0"/>
            </a:p>
          </p:txBody>
        </p:sp>
        <p:pic>
          <p:nvPicPr>
            <p:cNvPr id="35" name="図 34"/>
            <p:cNvPicPr>
              <a:picLocks noChangeAspect="1"/>
            </p:cNvPicPr>
            <p:nvPr/>
          </p:nvPicPr>
          <p:blipFill>
            <a:blip r:embed="rId8"/>
            <a:stretch>
              <a:fillRect/>
            </a:stretch>
          </p:blipFill>
          <p:spPr>
            <a:xfrm>
              <a:off x="2183709" y="8704256"/>
              <a:ext cx="977737" cy="977737"/>
            </a:xfrm>
            <a:prstGeom prst="rect">
              <a:avLst/>
            </a:prstGeom>
          </p:spPr>
        </p:pic>
      </p:grpSp>
      <p:pic>
        <p:nvPicPr>
          <p:cNvPr id="36" name="図 35"/>
          <p:cNvPicPr>
            <a:picLocks noChangeAspect="1"/>
          </p:cNvPicPr>
          <p:nvPr/>
        </p:nvPicPr>
        <p:blipFill rotWithShape="1">
          <a:blip r:embed="rId9">
            <a:clrChange>
              <a:clrFrom>
                <a:srgbClr val="FFAEC9"/>
              </a:clrFrom>
              <a:clrTo>
                <a:srgbClr val="FFAEC9">
                  <a:alpha val="0"/>
                </a:srgbClr>
              </a:clrTo>
            </a:clrChange>
          </a:blip>
          <a:srcRect b="22032"/>
          <a:stretch/>
        </p:blipFill>
        <p:spPr>
          <a:xfrm>
            <a:off x="4932434" y="5710236"/>
            <a:ext cx="1067778" cy="1083414"/>
          </a:xfrm>
          <a:prstGeom prst="rect">
            <a:avLst/>
          </a:prstGeom>
        </p:spPr>
      </p:pic>
      <p:sp>
        <p:nvSpPr>
          <p:cNvPr id="28" name="テキスト ボックス 27"/>
          <p:cNvSpPr txBox="1"/>
          <p:nvPr/>
        </p:nvSpPr>
        <p:spPr>
          <a:xfrm>
            <a:off x="1005301" y="4859080"/>
            <a:ext cx="2965795" cy="338554"/>
          </a:xfrm>
          <a:prstGeom prst="rect">
            <a:avLst/>
          </a:prstGeom>
          <a:noFill/>
        </p:spPr>
        <p:txBody>
          <a:bodyPr wrap="square" rtlCol="0">
            <a:spAutoFit/>
          </a:bodyPr>
          <a:lstStyle/>
          <a:p>
            <a:pPr algn="ctr"/>
            <a:r>
              <a:rPr kumimoji="1" lang="ja-JP" altLang="en-US" sz="1600" b="1" u="sng" dirty="0" smtClean="0">
                <a:solidFill>
                  <a:srgbClr val="00B050"/>
                </a:solidFill>
                <a:latin typeface="HG丸ｺﾞｼｯｸM-PRO" panose="020F0600000000000000" pitchFamily="50" charset="-128"/>
                <a:ea typeface="HG丸ｺﾞｼｯｸM-PRO" panose="020F0600000000000000" pitchFamily="50" charset="-128"/>
              </a:rPr>
              <a:t>提出締切　</a:t>
            </a:r>
            <a:r>
              <a:rPr kumimoji="1"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a:t>
            </a:r>
            <a:r>
              <a:rPr kumimoji="1" lang="ja-JP" altLang="en-US" sz="1600" b="1" u="sng" dirty="0" smtClean="0">
                <a:solidFill>
                  <a:srgbClr val="00B050"/>
                </a:solidFill>
                <a:latin typeface="HG丸ｺﾞｼｯｸM-PRO" panose="020F0600000000000000" pitchFamily="50" charset="-128"/>
                <a:ea typeface="HG丸ｺﾞｼｯｸM-PRO" panose="020F0600000000000000" pitchFamily="50" charset="-128"/>
              </a:rPr>
              <a:t>月</a:t>
            </a:r>
            <a:r>
              <a:rPr kumimoji="1"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a:t>
            </a:r>
            <a:r>
              <a:rPr kumimoji="1" lang="ja-JP" altLang="en-US" sz="1600" b="1" u="sng" dirty="0" smtClean="0">
                <a:solidFill>
                  <a:srgbClr val="00B050"/>
                </a:solidFill>
                <a:latin typeface="HG丸ｺﾞｼｯｸM-PRO" panose="020F0600000000000000" pitchFamily="50" charset="-128"/>
                <a:ea typeface="HG丸ｺﾞｼｯｸM-PRO" panose="020F0600000000000000" pitchFamily="50" charset="-128"/>
              </a:rPr>
              <a:t>日まで</a:t>
            </a:r>
            <a:endParaRPr kumimoji="1" lang="en-US" altLang="ja-JP" sz="1600" b="1" u="sng" dirty="0" smtClean="0">
              <a:solidFill>
                <a:srgbClr val="00B05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7900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238</Words>
  <PresentationFormat>A4 210 x 297 mm</PresentationFormat>
  <Paragraphs>28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HGP創英角ﾎﾟｯﾌﾟ体</vt:lpstr>
      <vt:lpstr>HG丸ｺﾞｼｯｸM-PRO</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