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vnd.ms-photo" Extension="wdp"/>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changesinfo+xml" PartName="/ppt/changesInfos/changesInfo1.xml"/>
  <Override ContentType="application/vnd.openxmlformats-officedocument.presentationml.commentAuthors+xml" PartName="/ppt/commentAuthors.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sldIdLst>
    <p:sldId id="259"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61"/>
    <a:srgbClr val="B3FFD5"/>
    <a:srgbClr val="E6E6E6"/>
    <a:srgbClr val="00FF00"/>
    <a:srgbClr val="73F3C8"/>
    <a:srgbClr val="CCFF33"/>
    <a:srgbClr val="FFCC00"/>
    <a:srgbClr val="00FF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CA1A9A-F229-4F87-980B-834BE231697E}" v="10" dt="2022-07-18T12:38:00.3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p:scale>
          <a:sx n="180" d="100"/>
          <a:sy n="180" d="100"/>
        </p:scale>
        <p:origin x="858" y="-6156"/>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revisionInfo.xml" Type="http://schemas.microsoft.com/office/2015/10/relationships/revisionInfo"/><Relationship Id="rId2" Target="slides/slide1.xml" Type="http://schemas.openxmlformats.org/officeDocument/2006/relationships/slide"/><Relationship Id="rId3" Target="commentAuthors.xml" Type="http://schemas.openxmlformats.org/officeDocument/2006/relationships/commentAuthors"/><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 Id="rId9" Target="changesInfos/changesInfo1.xml" Type="http://schemas.microsoft.com/office/2016/11/relationships/changesInfo"/></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村山 優夏" userId="a3ca06d307970777" providerId="LiveId" clId="{72CA1A9A-F229-4F87-980B-834BE231697E}"/>
    <pc:docChg chg="undo custSel addSld delSld modSld">
      <pc:chgData name="村山 優夏" userId="a3ca06d307970777" providerId="LiveId" clId="{72CA1A9A-F229-4F87-980B-834BE231697E}" dt="2022-07-18T12:41:21.841" v="1239" actId="14100"/>
      <pc:docMkLst>
        <pc:docMk/>
      </pc:docMkLst>
      <pc:sldChg chg="del">
        <pc:chgData name="村山 優夏" userId="a3ca06d307970777" providerId="LiveId" clId="{72CA1A9A-F229-4F87-980B-834BE231697E}" dt="2022-07-18T12:23:48.997" v="610" actId="47"/>
        <pc:sldMkLst>
          <pc:docMk/>
          <pc:sldMk cId="804524518" sldId="256"/>
        </pc:sldMkLst>
      </pc:sldChg>
      <pc:sldChg chg="addSp delSp modSp mod">
        <pc:chgData name="村山 優夏" userId="a3ca06d307970777" providerId="LiveId" clId="{72CA1A9A-F229-4F87-980B-834BE231697E}" dt="2022-07-18T12:41:21.841" v="1239" actId="14100"/>
        <pc:sldMkLst>
          <pc:docMk/>
          <pc:sldMk cId="3163183292" sldId="257"/>
        </pc:sldMkLst>
        <pc:spChg chg="add del mod">
          <ac:chgData name="村山 優夏" userId="a3ca06d307970777" providerId="LiveId" clId="{72CA1A9A-F229-4F87-980B-834BE231697E}" dt="2022-07-18T12:15:17.364" v="428" actId="478"/>
          <ac:spMkLst>
            <pc:docMk/>
            <pc:sldMk cId="3163183292" sldId="257"/>
            <ac:spMk id="2" creationId="{B83ADD7B-791F-E449-A3F9-AB49C7A0372B}"/>
          </ac:spMkLst>
        </pc:spChg>
        <pc:spChg chg="mod">
          <ac:chgData name="村山 優夏" userId="a3ca06d307970777" providerId="LiveId" clId="{72CA1A9A-F229-4F87-980B-834BE231697E}" dt="2022-07-18T12:40:58.652" v="1204" actId="20577"/>
          <ac:spMkLst>
            <pc:docMk/>
            <pc:sldMk cId="3163183292" sldId="257"/>
            <ac:spMk id="4" creationId="{00000000-0000-0000-0000-000000000000}"/>
          </ac:spMkLst>
        </pc:spChg>
        <pc:spChg chg="mod">
          <ac:chgData name="村山 優夏" userId="a3ca06d307970777" providerId="LiveId" clId="{72CA1A9A-F229-4F87-980B-834BE231697E}" dt="2022-07-18T12:22:12.908" v="541" actId="14100"/>
          <ac:spMkLst>
            <pc:docMk/>
            <pc:sldMk cId="3163183292" sldId="257"/>
            <ac:spMk id="13" creationId="{A97AA67C-76F4-9AEE-1BB9-2084D95812D3}"/>
          </ac:spMkLst>
        </pc:spChg>
        <pc:spChg chg="add del mod">
          <ac:chgData name="村山 優夏" userId="a3ca06d307970777" providerId="LiveId" clId="{72CA1A9A-F229-4F87-980B-834BE231697E}" dt="2022-07-18T12:41:21.841" v="1239" actId="14100"/>
          <ac:spMkLst>
            <pc:docMk/>
            <pc:sldMk cId="3163183292" sldId="257"/>
            <ac:spMk id="53" creationId="{62460758-0E39-A554-3045-2610C7EE9CD6}"/>
          </ac:spMkLst>
        </pc:spChg>
        <pc:spChg chg="mod">
          <ac:chgData name="村山 優夏" userId="a3ca06d307970777" providerId="LiveId" clId="{72CA1A9A-F229-4F87-980B-834BE231697E}" dt="2022-07-17T13:24:10.004" v="415" actId="14100"/>
          <ac:spMkLst>
            <pc:docMk/>
            <pc:sldMk cId="3163183292" sldId="257"/>
            <ac:spMk id="60" creationId="{0A5F88D2-BB51-D5AC-449A-9E3D16C67448}"/>
          </ac:spMkLst>
        </pc:spChg>
        <pc:grpChg chg="mod">
          <ac:chgData name="村山 優夏" userId="a3ca06d307970777" providerId="LiveId" clId="{72CA1A9A-F229-4F87-980B-834BE231697E}" dt="2022-07-18T12:15:03.233" v="423" actId="1076"/>
          <ac:grpSpMkLst>
            <pc:docMk/>
            <pc:sldMk cId="3163183292" sldId="257"/>
            <ac:grpSpMk id="3" creationId="{00000000-0000-0000-0000-000000000000}"/>
          </ac:grpSpMkLst>
        </pc:grpChg>
        <pc:grpChg chg="add mod">
          <ac:chgData name="村山 優夏" userId="a3ca06d307970777" providerId="LiveId" clId="{72CA1A9A-F229-4F87-980B-834BE231697E}" dt="2022-07-18T12:21:25.875" v="510" actId="14100"/>
          <ac:grpSpMkLst>
            <pc:docMk/>
            <pc:sldMk cId="3163183292" sldId="257"/>
            <ac:grpSpMk id="11" creationId="{72986E8E-70EC-206B-B5EE-A28D45A1DBA6}"/>
          </ac:grpSpMkLst>
        </pc:grpChg>
        <pc:picChg chg="add mod">
          <ac:chgData name="村山 優夏" userId="a3ca06d307970777" providerId="LiveId" clId="{72CA1A9A-F229-4F87-980B-834BE231697E}" dt="2022-07-18T12:21:21.396" v="509" actId="1076"/>
          <ac:picMkLst>
            <pc:docMk/>
            <pc:sldMk cId="3163183292" sldId="257"/>
            <ac:picMk id="6" creationId="{6A9E76CD-8FA7-9815-C8D7-2D6FF0AE3F9C}"/>
          </ac:picMkLst>
        </pc:picChg>
        <pc:picChg chg="del">
          <ac:chgData name="村山 優夏" userId="a3ca06d307970777" providerId="LiveId" clId="{72CA1A9A-F229-4F87-980B-834BE231697E}" dt="2022-07-17T13:19:56.037" v="0" actId="478"/>
          <ac:picMkLst>
            <pc:docMk/>
            <pc:sldMk cId="3163183292" sldId="257"/>
            <ac:picMk id="12" creationId="{00000000-0000-0000-0000-000000000000}"/>
          </ac:picMkLst>
        </pc:picChg>
        <pc:cxnChg chg="mod">
          <ac:chgData name="村山 優夏" userId="a3ca06d307970777" providerId="LiveId" clId="{72CA1A9A-F229-4F87-980B-834BE231697E}" dt="2022-07-18T12:16:26.613" v="440" actId="692"/>
          <ac:cxnSpMkLst>
            <pc:docMk/>
            <pc:sldMk cId="3163183292" sldId="257"/>
            <ac:cxnSpMk id="14" creationId="{5BBF00C6-5A8E-AB31-B6B4-D3BC4F22537F}"/>
          </ac:cxnSpMkLst>
        </pc:cxnChg>
        <pc:cxnChg chg="mod">
          <ac:chgData name="村山 優夏" userId="a3ca06d307970777" providerId="LiveId" clId="{72CA1A9A-F229-4F87-980B-834BE231697E}" dt="2022-07-18T12:16:22.741" v="439" actId="692"/>
          <ac:cxnSpMkLst>
            <pc:docMk/>
            <pc:sldMk cId="3163183292" sldId="257"/>
            <ac:cxnSpMk id="15" creationId="{546DC4BC-DD45-10F8-2547-286DA0D90E34}"/>
          </ac:cxnSpMkLst>
        </pc:cxnChg>
      </pc:sldChg>
      <pc:sldChg chg="del">
        <pc:chgData name="村山 優夏" userId="a3ca06d307970777" providerId="LiveId" clId="{72CA1A9A-F229-4F87-980B-834BE231697E}" dt="2022-07-18T12:23:50.316" v="611" actId="47"/>
        <pc:sldMkLst>
          <pc:docMk/>
          <pc:sldMk cId="3580983210" sldId="259"/>
        </pc:sldMkLst>
      </pc:sldChg>
      <pc:sldChg chg="del">
        <pc:chgData name="村山 優夏" userId="a3ca06d307970777" providerId="LiveId" clId="{72CA1A9A-F229-4F87-980B-834BE231697E}" dt="2022-07-18T12:23:51.517" v="612" actId="47"/>
        <pc:sldMkLst>
          <pc:docMk/>
          <pc:sldMk cId="775376050" sldId="260"/>
        </pc:sldMkLst>
      </pc:sldChg>
      <pc:sldChg chg="addSp delSp modSp add mod">
        <pc:chgData name="村山 優夏" userId="a3ca06d307970777" providerId="LiveId" clId="{72CA1A9A-F229-4F87-980B-834BE231697E}" dt="2022-07-18T12:40:28.556" v="1112" actId="478"/>
        <pc:sldMkLst>
          <pc:docMk/>
          <pc:sldMk cId="343898876" sldId="261"/>
        </pc:sldMkLst>
        <pc:spChg chg="del">
          <ac:chgData name="村山 優夏" userId="a3ca06d307970777" providerId="LiveId" clId="{72CA1A9A-F229-4F87-980B-834BE231697E}" dt="2022-07-18T12:23:19.784" v="548" actId="478"/>
          <ac:spMkLst>
            <pc:docMk/>
            <pc:sldMk cId="343898876" sldId="261"/>
            <ac:spMk id="10" creationId="{00000000-0000-0000-0000-000000000000}"/>
          </ac:spMkLst>
        </pc:spChg>
        <pc:spChg chg="mod">
          <ac:chgData name="村山 優夏" userId="a3ca06d307970777" providerId="LiveId" clId="{72CA1A9A-F229-4F87-980B-834BE231697E}" dt="2022-07-18T12:26:29.162" v="695"/>
          <ac:spMkLst>
            <pc:docMk/>
            <pc:sldMk cId="343898876" sldId="261"/>
            <ac:spMk id="13" creationId="{A97AA67C-76F4-9AEE-1BB9-2084D95812D3}"/>
          </ac:spMkLst>
        </pc:spChg>
        <pc:spChg chg="add del mod">
          <ac:chgData name="村山 優夏" userId="a3ca06d307970777" providerId="LiveId" clId="{72CA1A9A-F229-4F87-980B-834BE231697E}" dt="2022-07-18T12:40:28.556" v="1112" actId="478"/>
          <ac:spMkLst>
            <pc:docMk/>
            <pc:sldMk cId="343898876" sldId="261"/>
            <ac:spMk id="16" creationId="{C184719D-6E75-744C-0A19-D6AD48B77B67}"/>
          </ac:spMkLst>
        </pc:spChg>
        <pc:spChg chg="add del mod">
          <ac:chgData name="村山 優夏" userId="a3ca06d307970777" providerId="LiveId" clId="{72CA1A9A-F229-4F87-980B-834BE231697E}" dt="2022-07-18T12:38:38.707" v="1096" actId="478"/>
          <ac:spMkLst>
            <pc:docMk/>
            <pc:sldMk cId="343898876" sldId="261"/>
            <ac:spMk id="17" creationId="{D861875B-EEE3-DE1E-2059-3DCC67A1E635}"/>
          </ac:spMkLst>
        </pc:spChg>
        <pc:spChg chg="add mod ord">
          <ac:chgData name="村山 優夏" userId="a3ca06d307970777" providerId="LiveId" clId="{72CA1A9A-F229-4F87-980B-834BE231697E}" dt="2022-07-18T12:39:17.954" v="1111" actId="14100"/>
          <ac:spMkLst>
            <pc:docMk/>
            <pc:sldMk cId="343898876" sldId="261"/>
            <ac:spMk id="18" creationId="{B07FFCBA-466B-EC92-6304-71272FC9513D}"/>
          </ac:spMkLst>
        </pc:spChg>
        <pc:spChg chg="add del mod">
          <ac:chgData name="村山 優夏" userId="a3ca06d307970777" providerId="LiveId" clId="{72CA1A9A-F229-4F87-980B-834BE231697E}" dt="2022-07-18T12:33:56.342" v="754"/>
          <ac:spMkLst>
            <pc:docMk/>
            <pc:sldMk cId="343898876" sldId="261"/>
            <ac:spMk id="19" creationId="{D7B6877A-68C7-2F54-F8A3-AFB2246839A0}"/>
          </ac:spMkLst>
        </pc:spChg>
        <pc:spChg chg="del">
          <ac:chgData name="村山 優夏" userId="a3ca06d307970777" providerId="LiveId" clId="{72CA1A9A-F229-4F87-980B-834BE231697E}" dt="2022-07-18T12:23:18.656" v="547" actId="478"/>
          <ac:spMkLst>
            <pc:docMk/>
            <pc:sldMk cId="343898876" sldId="261"/>
            <ac:spMk id="53" creationId="{62460758-0E39-A554-3045-2610C7EE9CD6}"/>
          </ac:spMkLst>
        </pc:spChg>
        <pc:spChg chg="mod">
          <ac:chgData name="村山 優夏" userId="a3ca06d307970777" providerId="LiveId" clId="{72CA1A9A-F229-4F87-980B-834BE231697E}" dt="2022-07-18T12:24:03.976" v="627" actId="1076"/>
          <ac:spMkLst>
            <pc:docMk/>
            <pc:sldMk cId="343898876" sldId="261"/>
            <ac:spMk id="60" creationId="{0A5F88D2-BB51-D5AC-449A-9E3D16C67448}"/>
          </ac:spMkLst>
        </pc:spChg>
        <pc:grpChg chg="del">
          <ac:chgData name="村山 優夏" userId="a3ca06d307970777" providerId="LiveId" clId="{72CA1A9A-F229-4F87-980B-834BE231697E}" dt="2022-07-18T12:23:20.573" v="549" actId="478"/>
          <ac:grpSpMkLst>
            <pc:docMk/>
            <pc:sldMk cId="343898876" sldId="261"/>
            <ac:grpSpMk id="3" creationId="{00000000-0000-0000-0000-000000000000}"/>
          </ac:grpSpMkLst>
        </pc:grpChg>
        <pc:grpChg chg="mod">
          <ac:chgData name="村山 優夏" userId="a3ca06d307970777" providerId="LiveId" clId="{72CA1A9A-F229-4F87-980B-834BE231697E}" dt="2022-07-18T12:24:16.559" v="631" actId="1076"/>
          <ac:grpSpMkLst>
            <pc:docMk/>
            <pc:sldMk cId="343898876" sldId="261"/>
            <ac:grpSpMk id="11" creationId="{72986E8E-70EC-206B-B5EE-A28D45A1DBA6}"/>
          </ac:grpSpMkLst>
        </pc:grpChg>
        <pc:picChg chg="add mod">
          <ac:chgData name="村山 優夏" userId="a3ca06d307970777" providerId="LiveId" clId="{72CA1A9A-F229-4F87-980B-834BE231697E}" dt="2022-07-18T12:24:10.580" v="630" actId="1076"/>
          <ac:picMkLst>
            <pc:docMk/>
            <pc:sldMk cId="343898876" sldId="261"/>
            <ac:picMk id="5" creationId="{F24A3262-C451-8AC5-5B40-9C30C2D1437A}"/>
          </ac:picMkLst>
        </pc:picChg>
        <pc:picChg chg="del">
          <ac:chgData name="村山 優夏" userId="a3ca06d307970777" providerId="LiveId" clId="{72CA1A9A-F229-4F87-980B-834BE231697E}" dt="2022-07-18T12:23:23.490" v="551" actId="478"/>
          <ac:picMkLst>
            <pc:docMk/>
            <pc:sldMk cId="343898876" sldId="261"/>
            <ac:picMk id="6" creationId="{6A9E76CD-8FA7-9815-C8D7-2D6FF0AE3F9C}"/>
          </ac:picMkLst>
        </pc:picChg>
        <pc:picChg chg="add mod">
          <ac:chgData name="村山 優夏" userId="a3ca06d307970777" providerId="LiveId" clId="{72CA1A9A-F229-4F87-980B-834BE231697E}" dt="2022-07-18T12:39:13.304" v="1109" actId="1076"/>
          <ac:picMkLst>
            <pc:docMk/>
            <pc:sldMk cId="343898876" sldId="261"/>
            <ac:picMk id="12" creationId="{A6E980B5-B733-EBAE-E59A-00F1F038C4B4}"/>
          </ac:picMkLst>
        </pc:picChg>
        <pc:cxnChg chg="mod">
          <ac:chgData name="村山 優夏" userId="a3ca06d307970777" providerId="LiveId" clId="{72CA1A9A-F229-4F87-980B-834BE231697E}" dt="2022-07-18T12:26:06.969" v="686" actId="1076"/>
          <ac:cxnSpMkLst>
            <pc:docMk/>
            <pc:sldMk cId="343898876" sldId="261"/>
            <ac:cxnSpMk id="15" creationId="{546DC4BC-DD45-10F8-2547-286DA0D90E34}"/>
          </ac:cxnSpMkLst>
        </pc:cxnChg>
      </pc:sldChg>
    </pc:docChg>
  </pc:docChgLst>
</pc:chgInfo>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D63534F-7B98-4741-9499-60C2BDE0123C}"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2142306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63534F-7B98-4741-9499-60C2BDE0123C}"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2777721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63534F-7B98-4741-9499-60C2BDE0123C}"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3727336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63534F-7B98-4741-9499-60C2BDE0123C}"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1440671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D63534F-7B98-4741-9499-60C2BDE0123C}"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2910907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D63534F-7B98-4741-9499-60C2BDE0123C}" type="datetimeFigureOut">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3905726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D63534F-7B98-4741-9499-60C2BDE0123C}" type="datetimeFigureOut">
              <a:rPr kumimoji="1" lang="ja-JP" altLang="en-US" smtClean="0"/>
              <a:t>2025/2/14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1858070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D63534F-7B98-4741-9499-60C2BDE0123C}" type="datetimeFigureOut">
              <a:rPr kumimoji="1" lang="ja-JP" altLang="en-US" smtClean="0"/>
              <a:t>2025/2/14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3963598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63534F-7B98-4741-9499-60C2BDE0123C}" type="datetimeFigureOut">
              <a:rPr kumimoji="1" lang="ja-JP" altLang="en-US" smtClean="0"/>
              <a:t>2025/2/14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297966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63534F-7B98-4741-9499-60C2BDE0123C}" type="datetimeFigureOut">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188641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63534F-7B98-4741-9499-60C2BDE0123C}" type="datetimeFigureOut">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1269792801"/>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3000">
              <a:schemeClr val="accent1">
                <a:lumMod val="0"/>
                <a:lumOff val="100000"/>
              </a:schemeClr>
            </a:gs>
            <a:gs pos="100000">
              <a:srgbClr val="FC6364">
                <a:alpha val="67000"/>
              </a:srgbClr>
            </a:gs>
            <a:gs pos="100000">
              <a:srgbClr val="FF0000"/>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D63534F-7B98-4741-9499-60C2BDE0123C}" type="datetimeFigureOut">
              <a:rPr kumimoji="1" lang="ja-JP" altLang="en-US" smtClean="0"/>
              <a:t>2025/2/14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5EFC114-BCFB-4228-A8A3-0ADB17B97B12}" type="slidenum">
              <a:rPr kumimoji="1" lang="ja-JP" altLang="en-US" smtClean="0"/>
              <a:t>‹#›</a:t>
            </a:fld>
            <a:endParaRPr kumimoji="1" lang="ja-JP" altLang="en-US"/>
          </a:p>
        </p:txBody>
      </p:sp>
    </p:spTree>
    <p:extLst>
      <p:ext uri="{BB962C8B-B14F-4D97-AF65-F5344CB8AC3E}">
        <p14:creationId xmlns:p14="http://schemas.microsoft.com/office/powerpoint/2010/main" val="15351660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6.xml" Type="http://schemas.openxmlformats.org/officeDocument/2006/relationships/slideLayout"/><Relationship Id="rId2" Target="../media/image1.jpeg" Type="http://schemas.openxmlformats.org/officeDocument/2006/relationships/image"/><Relationship Id="rId3" Target="../media/image2.jpeg" Type="http://schemas.openxmlformats.org/officeDocument/2006/relationships/image"/><Relationship Id="rId4" Target="../media/image3.png" Type="http://schemas.openxmlformats.org/officeDocument/2006/relationships/image"/><Relationship Id="rId5" Target="../media/hdphoto1.wdp" Type="http://schemas.microsoft.com/office/2007/relationships/hdphoto"/><Relationship Id="rId6" Target="../media/image4.png" Type="http://schemas.openxmlformats.org/officeDocument/2006/relationships/image"/><Relationship Id="rId7" Target="../media/image5.png" Type="http://schemas.openxmlformats.org/officeDocument/2006/relationships/image"/><Relationship Id="rId8" Target="../media/image6.png" Type="http://schemas.openxmlformats.org/officeDocument/2006/relationships/image"/><Relationship Id="rId9" Target="../media/image7.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 name="テキスト ボックス 108"/>
          <p:cNvSpPr txBox="1"/>
          <p:nvPr/>
        </p:nvSpPr>
        <p:spPr>
          <a:xfrm>
            <a:off x="3776051" y="2731983"/>
            <a:ext cx="1087038" cy="215444"/>
          </a:xfrm>
          <a:prstGeom prst="rect">
            <a:avLst/>
          </a:prstGeom>
          <a:noFill/>
        </p:spPr>
        <p:txBody>
          <a:bodyPr wrap="square" rtlCol="0">
            <a:spAutoFit/>
          </a:bodyPr>
          <a:lstStyle/>
          <a:p>
            <a:r>
              <a:rPr kumimoji="1" lang="ja-JP" altLang="en-US" sz="800" dirty="0" smtClean="0">
                <a:solidFill>
                  <a:srgbClr val="00B050"/>
                </a:solidFill>
                <a:latin typeface="HG丸ｺﾞｼｯｸM-PRO" panose="020F0600000000000000" pitchFamily="50" charset="-128"/>
                <a:ea typeface="HG丸ｺﾞｼｯｸM-PRO" panose="020F0600000000000000" pitchFamily="50" charset="-128"/>
              </a:rPr>
              <a:t>うん      どう</a:t>
            </a:r>
            <a:endParaRPr kumimoji="1" lang="ja-JP" altLang="en-US" sz="8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8109" y="5109602"/>
            <a:ext cx="4823143" cy="201295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00B050"/>
                </a:solidFill>
              </a:rPr>
              <a:t>品</a:t>
            </a:r>
            <a:r>
              <a:rPr kumimoji="1" lang="ja-JP" altLang="en-US" dirty="0">
                <a:solidFill>
                  <a:srgbClr val="00B050"/>
                </a:solidFill>
              </a:rPr>
              <a:t>は</a:t>
            </a:r>
            <a:endParaRPr kumimoji="1" lang="en-US" altLang="ja-JP" dirty="0">
              <a:solidFill>
                <a:srgbClr val="00B050"/>
              </a:solidFill>
            </a:endParaRPr>
          </a:p>
          <a:p>
            <a:pPr algn="ctr"/>
            <a:r>
              <a:rPr kumimoji="1" lang="ja-JP" altLang="en-US" dirty="0">
                <a:solidFill>
                  <a:srgbClr val="00B050"/>
                </a:solidFill>
              </a:rPr>
              <a:t>こちらから</a:t>
            </a:r>
          </a:p>
        </p:txBody>
      </p:sp>
      <p:pic>
        <p:nvPicPr>
          <p:cNvPr id="55" name="図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1400480" flipV="1">
            <a:off x="3906663" y="3275241"/>
            <a:ext cx="455606" cy="633202"/>
          </a:xfrm>
          <a:prstGeom prst="rect">
            <a:avLst/>
          </a:prstGeom>
        </p:spPr>
      </p:pic>
      <p:pic>
        <p:nvPicPr>
          <p:cNvPr id="3" name="図 2"/>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0" y="0"/>
            <a:ext cx="6858000" cy="2740695"/>
          </a:xfrm>
          <a:prstGeom prst="rect">
            <a:avLst/>
          </a:prstGeom>
        </p:spPr>
      </p:pic>
      <p:sp>
        <p:nvSpPr>
          <p:cNvPr id="6" name="テキスト ボックス 5"/>
          <p:cNvSpPr txBox="1"/>
          <p:nvPr/>
        </p:nvSpPr>
        <p:spPr>
          <a:xfrm>
            <a:off x="-6448" y="2781416"/>
            <a:ext cx="4965090" cy="1218959"/>
          </a:xfrm>
          <a:prstGeom prst="rect">
            <a:avLst/>
          </a:prstGeom>
          <a:noFill/>
        </p:spPr>
        <p:txBody>
          <a:bodyPr wrap="square" rtlCol="0">
            <a:spAutoFit/>
          </a:bodyPr>
          <a:lstStyle/>
          <a:p>
            <a:pPr algn="ctr"/>
            <a:r>
              <a:rPr kumimoji="1" lang="ja-JP" altLang="en-US" sz="3600" dirty="0" smtClean="0">
                <a:solidFill>
                  <a:srgbClr val="00B050"/>
                </a:solidFill>
                <a:latin typeface="HGP創英角ﾎﾟｯﾌﾟ体" panose="040B0A00000000000000" pitchFamily="50" charset="-128"/>
                <a:ea typeface="HGP創英角ﾎﾟｯﾌﾟ体" panose="040B0A00000000000000" pitchFamily="50" charset="-128"/>
              </a:rPr>
              <a:t>“社会を明るくする運動”作文コンテ</a:t>
            </a:r>
            <a:r>
              <a:rPr kumimoji="1" lang="ja-JP" altLang="en-US" sz="3600" dirty="0">
                <a:solidFill>
                  <a:srgbClr val="00B050"/>
                </a:solidFill>
                <a:latin typeface="HGP創英角ﾎﾟｯﾌﾟ体" panose="040B0A00000000000000" pitchFamily="50" charset="-128"/>
                <a:ea typeface="HGP創英角ﾎﾟｯﾌﾟ体" panose="040B0A00000000000000" pitchFamily="50" charset="-128"/>
              </a:rPr>
              <a:t>スト</a:t>
            </a:r>
          </a:p>
        </p:txBody>
      </p:sp>
      <p:sp>
        <p:nvSpPr>
          <p:cNvPr id="43" name="テキスト ボックス 42"/>
          <p:cNvSpPr txBox="1"/>
          <p:nvPr/>
        </p:nvSpPr>
        <p:spPr>
          <a:xfrm>
            <a:off x="-20532" y="5218686"/>
            <a:ext cx="4872342" cy="1585049"/>
          </a:xfrm>
          <a:prstGeom prst="rect">
            <a:avLst/>
          </a:prstGeom>
          <a:noFill/>
          <a:ln>
            <a:noFill/>
          </a:ln>
        </p:spPr>
        <p:txBody>
          <a:bodyPr wrap="square" rtlCol="0">
            <a:spAutoFit/>
          </a:bodyPr>
          <a:lstStyle/>
          <a:p>
            <a:pPr algn="dist">
              <a:spcBef>
                <a:spcPts val="1800"/>
              </a:spcBef>
            </a:pPr>
            <a:r>
              <a:rPr kumimoji="1" lang="ja-JP" altLang="en-US" sz="1600" b="1" dirty="0" smtClean="0">
                <a:solidFill>
                  <a:schemeClr val="bg1"/>
                </a:solidFill>
                <a:latin typeface="HG丸ｺﾞｼｯｸM-PRO" panose="020F0600000000000000" pitchFamily="50" charset="-128"/>
                <a:ea typeface="HG丸ｺﾞｼｯｸM-PRO" panose="020F0600000000000000" pitchFamily="50" charset="-128"/>
              </a:rPr>
              <a:t>🌻　作文</a:t>
            </a:r>
            <a:r>
              <a:rPr kumimoji="1" lang="ja-JP" altLang="en-US" sz="1600" b="1" dirty="0">
                <a:solidFill>
                  <a:schemeClr val="bg1"/>
                </a:solidFill>
                <a:latin typeface="HG丸ｺﾞｼｯｸM-PRO" panose="020F0600000000000000" pitchFamily="50" charset="-128"/>
                <a:ea typeface="HG丸ｺﾞｼｯｸM-PRO" panose="020F0600000000000000" pitchFamily="50" charset="-128"/>
              </a:rPr>
              <a:t>にはどんなことを書けばいいの</a:t>
            </a:r>
            <a:r>
              <a:rPr kumimoji="1" lang="ja-JP" altLang="en-US" sz="1600" b="1" dirty="0" smtClean="0">
                <a:solidFill>
                  <a:schemeClr val="bg1"/>
                </a:solidFill>
                <a:latin typeface="HG丸ｺﾞｼｯｸM-PRO" panose="020F0600000000000000" pitchFamily="50" charset="-128"/>
                <a:ea typeface="HG丸ｺﾞｼｯｸM-PRO" panose="020F0600000000000000" pitchFamily="50" charset="-128"/>
              </a:rPr>
              <a:t>？</a:t>
            </a:r>
            <a:endParaRPr kumimoji="1" lang="en-US" altLang="ja-JP" sz="1600" b="1" dirty="0" smtClean="0">
              <a:solidFill>
                <a:schemeClr val="bg1"/>
              </a:solidFill>
              <a:latin typeface="HG丸ｺﾞｼｯｸM-PRO" panose="020F0600000000000000" pitchFamily="50" charset="-128"/>
              <a:ea typeface="HG丸ｺﾞｼｯｸM-PRO" panose="020F0600000000000000" pitchFamily="50" charset="-128"/>
            </a:endParaRPr>
          </a:p>
          <a:p>
            <a:pPr marL="363538" indent="-363538">
              <a:lnSpc>
                <a:spcPct val="150000"/>
              </a:lnSpc>
              <a:spcBef>
                <a:spcPts val="1800"/>
              </a:spcBef>
            </a:pPr>
            <a:r>
              <a:rPr kumimoji="1" lang="ja-JP" altLang="en-US" sz="1600" b="1" dirty="0" smtClean="0">
                <a:solidFill>
                  <a:schemeClr val="bg1"/>
                </a:solidFill>
                <a:latin typeface="HG丸ｺﾞｼｯｸM-PRO" panose="020F0600000000000000" pitchFamily="50" charset="-128"/>
                <a:ea typeface="HG丸ｺﾞｼｯｸM-PRO" panose="020F0600000000000000" pitchFamily="50" charset="-128"/>
              </a:rPr>
              <a:t>✎　</a:t>
            </a:r>
            <a:r>
              <a:rPr kumimoji="1" lang="ja-JP" altLang="en-US" sz="1400" dirty="0" smtClean="0">
                <a:solidFill>
                  <a:schemeClr val="bg1"/>
                </a:solidFill>
                <a:latin typeface="HG丸ｺﾞｼｯｸM-PRO" panose="020F0600000000000000" pitchFamily="50" charset="-128"/>
                <a:ea typeface="HG丸ｺﾞｼｯｸM-PRO" panose="020F0600000000000000" pitchFamily="50" charset="-128"/>
              </a:rPr>
              <a:t>家族・家庭、学校、地域、社会でのできごとなどを通して、犯罪や非行などについて自分が考えたことや感じたこと、体験したことを作文にしてみましょう。</a:t>
            </a:r>
            <a:endParaRPr kumimoji="1" lang="en-US" altLang="ja-JP" sz="1400" dirty="0">
              <a:solidFill>
                <a:schemeClr val="bg1"/>
              </a:solidFill>
              <a:latin typeface="HG丸ｺﾞｼｯｸM-PRO" panose="020F0600000000000000" pitchFamily="50" charset="-128"/>
              <a:ea typeface="HG丸ｺﾞｼｯｸM-PRO" panose="020F0600000000000000" pitchFamily="50" charset="-128"/>
            </a:endParaRPr>
          </a:p>
        </p:txBody>
      </p:sp>
      <p:cxnSp>
        <p:nvCxnSpPr>
          <p:cNvPr id="44" name="直線コネクタ 43"/>
          <p:cNvCxnSpPr/>
          <p:nvPr/>
        </p:nvCxnSpPr>
        <p:spPr>
          <a:xfrm flipV="1">
            <a:off x="-13175" y="5696008"/>
            <a:ext cx="4191728" cy="58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useBgFill="1">
        <p:nvSpPr>
          <p:cNvPr id="67" name="テキスト ボックス 66"/>
          <p:cNvSpPr txBox="1"/>
          <p:nvPr/>
        </p:nvSpPr>
        <p:spPr>
          <a:xfrm>
            <a:off x="408812" y="3937911"/>
            <a:ext cx="4134570" cy="738664"/>
          </a:xfrm>
          <a:prstGeom prst="rect">
            <a:avLst/>
          </a:prstGeom>
          <a:ln w="25400" cap="rnd">
            <a:solidFill>
              <a:srgbClr val="00B050"/>
            </a:solidFill>
            <a:prstDash val="lgDash"/>
          </a:ln>
        </p:spPr>
        <p:txBody>
          <a:bodyPr wrap="square" rtlCol="0">
            <a:spAutoFit/>
          </a:bodyPr>
          <a:lstStyle/>
          <a:p>
            <a:pPr algn="ctr">
              <a:lnSpc>
                <a:spcPct val="150000"/>
              </a:lnSpc>
            </a:pPr>
            <a:r>
              <a:rPr kumimoji="1" lang="ja-JP" altLang="en-US" sz="1400" dirty="0" smtClean="0">
                <a:solidFill>
                  <a:srgbClr val="00B050"/>
                </a:solidFill>
                <a:latin typeface="HGP創英角ﾎﾟｯﾌﾟ体" panose="040B0A00000000000000" pitchFamily="50" charset="-128"/>
                <a:ea typeface="HGP創英角ﾎﾟｯﾌﾟ体" panose="040B0A00000000000000" pitchFamily="50" charset="-128"/>
              </a:rPr>
              <a:t>あなたの考えや経験が</a:t>
            </a:r>
            <a:endParaRPr kumimoji="1" lang="en-US" altLang="ja-JP" sz="1400" dirty="0" smtClean="0">
              <a:solidFill>
                <a:srgbClr val="00B050"/>
              </a:solidFill>
              <a:latin typeface="HGP創英角ﾎﾟｯﾌﾟ体" panose="040B0A00000000000000" pitchFamily="50" charset="-128"/>
              <a:ea typeface="HGP創英角ﾎﾟｯﾌﾟ体" panose="040B0A00000000000000" pitchFamily="50" charset="-128"/>
            </a:endParaRPr>
          </a:p>
          <a:p>
            <a:pPr algn="ctr">
              <a:lnSpc>
                <a:spcPct val="150000"/>
              </a:lnSpc>
            </a:pPr>
            <a:r>
              <a:rPr kumimoji="1" lang="ja-JP" altLang="en-US" sz="1400" dirty="0" smtClean="0">
                <a:solidFill>
                  <a:srgbClr val="00B050"/>
                </a:solidFill>
                <a:latin typeface="HGP創英角ﾎﾟｯﾌﾟ体" panose="040B0A00000000000000" pitchFamily="50" charset="-128"/>
                <a:ea typeface="HGP創英角ﾎﾟｯﾌﾟ体" panose="040B0A00000000000000" pitchFamily="50" charset="-128"/>
              </a:rPr>
              <a:t>犯罪や非行のない明るい社会を作ります</a:t>
            </a:r>
            <a:endParaRPr kumimoji="1" lang="ja-JP" altLang="en-US" sz="1400" dirty="0">
              <a:solidFill>
                <a:srgbClr val="00B050"/>
              </a:solidFill>
              <a:latin typeface="HGP創英角ﾎﾟｯﾌﾟ体" panose="040B0A00000000000000" pitchFamily="50" charset="-128"/>
              <a:ea typeface="HGP創英角ﾎﾟｯﾌﾟ体" panose="040B0A00000000000000" pitchFamily="50" charset="-128"/>
            </a:endParaRPr>
          </a:p>
        </p:txBody>
      </p:sp>
      <p:cxnSp>
        <p:nvCxnSpPr>
          <p:cNvPr id="52" name="直線コネクタ 51"/>
          <p:cNvCxnSpPr/>
          <p:nvPr/>
        </p:nvCxnSpPr>
        <p:spPr>
          <a:xfrm flipV="1">
            <a:off x="122750" y="7199968"/>
            <a:ext cx="4574568"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13" name="図 12"/>
          <p:cNvPicPr>
            <a:picLocks noChangeAspect="1"/>
          </p:cNvPicPr>
          <p:nvPr/>
        </p:nvPicPr>
        <p:blipFill>
          <a:blip r:embed="rId4" cstate="print">
            <a:duotone>
              <a:prstClr val="black"/>
              <a:srgbClr val="FFFF00">
                <a:tint val="45000"/>
                <a:satMod val="400000"/>
              </a:srgbClr>
            </a:duotone>
            <a:extLst>
              <a:ext uri="{BEBA8EAE-BF5A-486C-A8C5-ECC9F3942E4B}">
                <a14:imgProps xmlns:a14="http://schemas.microsoft.com/office/drawing/2010/main">
                  <a14:imgLayer r:embed="rId5">
                    <a14:imgEffect>
                      <a14:colorTemperature colorTemp="11200"/>
                    </a14:imgEffect>
                    <a14:imgEffect>
                      <a14:saturation sat="4000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flipH="1">
            <a:off x="4837179" y="3096347"/>
            <a:ext cx="1933860" cy="2571695"/>
          </a:xfrm>
          <a:prstGeom prst="rect">
            <a:avLst/>
          </a:prstGeom>
        </p:spPr>
      </p:pic>
      <p:sp>
        <p:nvSpPr>
          <p:cNvPr id="14" name="正方形/長方形 13"/>
          <p:cNvSpPr/>
          <p:nvPr/>
        </p:nvSpPr>
        <p:spPr>
          <a:xfrm>
            <a:off x="4913901" y="3483882"/>
            <a:ext cx="1819694" cy="1273875"/>
          </a:xfrm>
          <a:prstGeom prst="rect">
            <a:avLst/>
          </a:prstGeom>
        </p:spPr>
        <p:txBody>
          <a:bodyPr wrap="square">
            <a:spAutoFit/>
          </a:bodyPr>
          <a:lstStyle/>
          <a:p>
            <a:pPr algn="ctr">
              <a:lnSpc>
                <a:spcPct val="150000"/>
              </a:lnSpc>
            </a:pPr>
            <a:r>
              <a:rPr kumimoji="1" lang="ja-JP" altLang="en-US" b="1" kern="0" spc="150" dirty="0">
                <a:solidFill>
                  <a:srgbClr val="00B050"/>
                </a:solidFill>
                <a:latin typeface="HG丸ｺﾞｼｯｸM-PRO" panose="020F0600000000000000" pitchFamily="50" charset="-128"/>
                <a:ea typeface="HG丸ｺﾞｼｯｸM-PRO" panose="020F0600000000000000" pitchFamily="50" charset="-128"/>
              </a:rPr>
              <a:t>たくさん</a:t>
            </a:r>
            <a:r>
              <a:rPr kumimoji="1" lang="ja-JP" altLang="en-US" b="1" kern="0" spc="150" dirty="0" smtClean="0">
                <a:solidFill>
                  <a:srgbClr val="00B050"/>
                </a:solidFill>
                <a:latin typeface="HG丸ｺﾞｼｯｸM-PRO" panose="020F0600000000000000" pitchFamily="50" charset="-128"/>
                <a:ea typeface="HG丸ｺﾞｼｯｸM-PRO" panose="020F0600000000000000" pitchFamily="50" charset="-128"/>
              </a:rPr>
              <a:t>の</a:t>
            </a:r>
            <a:endParaRPr kumimoji="1" lang="en-US" altLang="ja-JP" b="1" kern="0" spc="150" dirty="0">
              <a:solidFill>
                <a:srgbClr val="00B050"/>
              </a:solidFill>
              <a:latin typeface="HG丸ｺﾞｼｯｸM-PRO" panose="020F0600000000000000" pitchFamily="50" charset="-128"/>
              <a:ea typeface="HG丸ｺﾞｼｯｸM-PRO" panose="020F0600000000000000" pitchFamily="50" charset="-128"/>
            </a:endParaRPr>
          </a:p>
          <a:p>
            <a:pPr algn="ctr">
              <a:lnSpc>
                <a:spcPct val="150000"/>
              </a:lnSpc>
            </a:pPr>
            <a:r>
              <a:rPr kumimoji="1" lang="ja-JP" altLang="en-US" b="1" kern="0" spc="150" dirty="0">
                <a:solidFill>
                  <a:srgbClr val="00B050"/>
                </a:solidFill>
                <a:latin typeface="HG丸ｺﾞｼｯｸM-PRO" panose="020F0600000000000000" pitchFamily="50" charset="-128"/>
                <a:ea typeface="HG丸ｺﾞｼｯｸM-PRO" panose="020F0600000000000000" pitchFamily="50" charset="-128"/>
              </a:rPr>
              <a:t>応募を</a:t>
            </a:r>
            <a:endParaRPr kumimoji="1" lang="en-US" altLang="ja-JP" b="1" kern="0" spc="150" dirty="0">
              <a:solidFill>
                <a:srgbClr val="00B050"/>
              </a:solidFill>
              <a:latin typeface="HG丸ｺﾞｼｯｸM-PRO" panose="020F0600000000000000" pitchFamily="50" charset="-128"/>
              <a:ea typeface="HG丸ｺﾞｼｯｸM-PRO" panose="020F0600000000000000" pitchFamily="50" charset="-128"/>
            </a:endParaRPr>
          </a:p>
          <a:p>
            <a:pPr algn="ctr">
              <a:lnSpc>
                <a:spcPct val="150000"/>
              </a:lnSpc>
            </a:pPr>
            <a:r>
              <a:rPr kumimoji="1" lang="ja-JP" altLang="en-US" b="1" kern="0" spc="150" dirty="0">
                <a:solidFill>
                  <a:srgbClr val="00B050"/>
                </a:solidFill>
                <a:latin typeface="HG丸ｺﾞｼｯｸM-PRO" panose="020F0600000000000000" pitchFamily="50" charset="-128"/>
                <a:ea typeface="HG丸ｺﾞｼｯｸM-PRO" panose="020F0600000000000000" pitchFamily="50" charset="-128"/>
              </a:rPr>
              <a:t>まってるよ～</a:t>
            </a:r>
          </a:p>
        </p:txBody>
      </p:sp>
      <p:sp>
        <p:nvSpPr>
          <p:cNvPr id="11" name="テキスト ボックス 10"/>
          <p:cNvSpPr txBox="1"/>
          <p:nvPr/>
        </p:nvSpPr>
        <p:spPr>
          <a:xfrm>
            <a:off x="5418844" y="3876666"/>
            <a:ext cx="760494" cy="184666"/>
          </a:xfrm>
          <a:prstGeom prst="rect">
            <a:avLst/>
          </a:prstGeom>
          <a:noFill/>
        </p:spPr>
        <p:txBody>
          <a:bodyPr wrap="square" rtlCol="0">
            <a:spAutoFit/>
          </a:bodyPr>
          <a:lstStyle/>
          <a:p>
            <a:r>
              <a:rPr kumimoji="1" lang="ja-JP" altLang="en-US" sz="600" dirty="0" smtClean="0">
                <a:solidFill>
                  <a:srgbClr val="00B050"/>
                </a:solidFill>
                <a:latin typeface="HG丸ｺﾞｼｯｸM-PRO" panose="020F0600000000000000" pitchFamily="50" charset="-128"/>
                <a:ea typeface="HG丸ｺﾞｼｯｸM-PRO" panose="020F0600000000000000" pitchFamily="50" charset="-128"/>
              </a:rPr>
              <a:t>おう     ぼ</a:t>
            </a:r>
            <a:endParaRPr kumimoji="1" lang="ja-JP" altLang="en-US" sz="6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36" name="テキスト ボックス 35"/>
          <p:cNvSpPr txBox="1"/>
          <p:nvPr/>
        </p:nvSpPr>
        <p:spPr>
          <a:xfrm>
            <a:off x="2742194" y="3923406"/>
            <a:ext cx="760494" cy="184666"/>
          </a:xfrm>
          <a:prstGeom prst="rect">
            <a:avLst/>
          </a:prstGeom>
          <a:noFill/>
        </p:spPr>
        <p:txBody>
          <a:bodyPr wrap="square" rtlCol="0">
            <a:spAutoFit/>
          </a:bodyPr>
          <a:lstStyle/>
          <a:p>
            <a:r>
              <a:rPr kumimoji="1" lang="ja-JP" altLang="en-US" sz="600" dirty="0" smtClean="0">
                <a:solidFill>
                  <a:srgbClr val="00B050"/>
                </a:solidFill>
                <a:latin typeface="HG丸ｺﾞｼｯｸM-PRO" panose="020F0600000000000000" pitchFamily="50" charset="-128"/>
                <a:ea typeface="HG丸ｺﾞｼｯｸM-PRO" panose="020F0600000000000000" pitchFamily="50" charset="-128"/>
              </a:rPr>
              <a:t>けいけん</a:t>
            </a:r>
            <a:endParaRPr kumimoji="1" lang="ja-JP" altLang="en-US" sz="6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40" name="テキスト ボックス 39"/>
          <p:cNvSpPr txBox="1"/>
          <p:nvPr/>
        </p:nvSpPr>
        <p:spPr>
          <a:xfrm>
            <a:off x="1479556" y="4238565"/>
            <a:ext cx="760494" cy="184666"/>
          </a:xfrm>
          <a:prstGeom prst="rect">
            <a:avLst/>
          </a:prstGeom>
          <a:noFill/>
        </p:spPr>
        <p:txBody>
          <a:bodyPr wrap="square" rtlCol="0">
            <a:spAutoFit/>
          </a:bodyPr>
          <a:lstStyle/>
          <a:p>
            <a:r>
              <a:rPr kumimoji="1" lang="ja-JP" altLang="en-US" sz="600" dirty="0" smtClean="0">
                <a:solidFill>
                  <a:srgbClr val="00B050"/>
                </a:solidFill>
                <a:latin typeface="HG丸ｺﾞｼｯｸM-PRO" panose="020F0600000000000000" pitchFamily="50" charset="-128"/>
                <a:ea typeface="HG丸ｺﾞｼｯｸM-PRO" panose="020F0600000000000000" pitchFamily="50" charset="-128"/>
              </a:rPr>
              <a:t>ひ   こう</a:t>
            </a:r>
            <a:endParaRPr kumimoji="1" lang="ja-JP" altLang="en-US" sz="6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41" name="テキスト ボックス 40"/>
          <p:cNvSpPr txBox="1"/>
          <p:nvPr/>
        </p:nvSpPr>
        <p:spPr>
          <a:xfrm>
            <a:off x="926609" y="4256636"/>
            <a:ext cx="760494" cy="184666"/>
          </a:xfrm>
          <a:prstGeom prst="rect">
            <a:avLst/>
          </a:prstGeom>
          <a:noFill/>
        </p:spPr>
        <p:txBody>
          <a:bodyPr wrap="square" rtlCol="0">
            <a:spAutoFit/>
          </a:bodyPr>
          <a:lstStyle/>
          <a:p>
            <a:r>
              <a:rPr kumimoji="1" lang="ja-JP" altLang="en-US" sz="600" dirty="0" smtClean="0">
                <a:solidFill>
                  <a:srgbClr val="00B050"/>
                </a:solidFill>
                <a:latin typeface="HG丸ｺﾞｼｯｸM-PRO" panose="020F0600000000000000" pitchFamily="50" charset="-128"/>
                <a:ea typeface="HG丸ｺﾞｼｯｸM-PRO" panose="020F0600000000000000" pitchFamily="50" charset="-128"/>
              </a:rPr>
              <a:t>はん ざい</a:t>
            </a:r>
            <a:endParaRPr kumimoji="1" lang="ja-JP" altLang="en-US" sz="6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42" name="テキスト ボックス 41"/>
          <p:cNvSpPr txBox="1"/>
          <p:nvPr/>
        </p:nvSpPr>
        <p:spPr>
          <a:xfrm>
            <a:off x="2791400" y="4247618"/>
            <a:ext cx="760494" cy="184666"/>
          </a:xfrm>
          <a:prstGeom prst="rect">
            <a:avLst/>
          </a:prstGeom>
          <a:noFill/>
        </p:spPr>
        <p:txBody>
          <a:bodyPr wrap="square" rtlCol="0">
            <a:spAutoFit/>
          </a:bodyPr>
          <a:lstStyle/>
          <a:p>
            <a:r>
              <a:rPr kumimoji="1" lang="ja-JP" altLang="en-US" sz="600" dirty="0" smtClean="0">
                <a:solidFill>
                  <a:srgbClr val="00B050"/>
                </a:solidFill>
                <a:latin typeface="HG丸ｺﾞｼｯｸM-PRO" panose="020F0600000000000000" pitchFamily="50" charset="-128"/>
                <a:ea typeface="HG丸ｺﾞｼｯｸM-PRO" panose="020F0600000000000000" pitchFamily="50" charset="-128"/>
              </a:rPr>
              <a:t>しゃかい</a:t>
            </a:r>
            <a:endParaRPr kumimoji="1" lang="ja-JP" altLang="en-US" sz="6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45" name="テキスト ボックス 44"/>
          <p:cNvSpPr txBox="1"/>
          <p:nvPr/>
        </p:nvSpPr>
        <p:spPr>
          <a:xfrm>
            <a:off x="503314" y="5121427"/>
            <a:ext cx="760494" cy="184666"/>
          </a:xfrm>
          <a:prstGeom prst="rect">
            <a:avLst/>
          </a:prstGeom>
          <a:noFill/>
        </p:spPr>
        <p:txBody>
          <a:bodyPr wrap="square" rtlCol="0">
            <a:spAutoFit/>
          </a:bodyPr>
          <a:lstStyle/>
          <a:p>
            <a:r>
              <a:rPr kumimoji="1" lang="ja-JP" altLang="en-US" sz="600" dirty="0" smtClean="0">
                <a:solidFill>
                  <a:schemeClr val="bg1"/>
                </a:solidFill>
                <a:latin typeface="HG丸ｺﾞｼｯｸM-PRO" panose="020F0600000000000000" pitchFamily="50" charset="-128"/>
                <a:ea typeface="HG丸ｺﾞｼｯｸM-PRO" panose="020F0600000000000000" pitchFamily="50" charset="-128"/>
              </a:rPr>
              <a:t>さく    ぶん</a:t>
            </a:r>
            <a:endParaRPr kumimoji="1" lang="ja-JP" altLang="en-US" sz="600" dirty="0">
              <a:solidFill>
                <a:schemeClr val="bg1"/>
              </a:solidFill>
              <a:latin typeface="HG丸ｺﾞｼｯｸM-PRO" panose="020F0600000000000000" pitchFamily="50" charset="-128"/>
              <a:ea typeface="HG丸ｺﾞｼｯｸM-PRO" panose="020F0600000000000000" pitchFamily="50" charset="-128"/>
            </a:endParaRPr>
          </a:p>
        </p:txBody>
      </p:sp>
      <p:sp>
        <p:nvSpPr>
          <p:cNvPr id="48" name="テキスト ボックス 47"/>
          <p:cNvSpPr txBox="1"/>
          <p:nvPr/>
        </p:nvSpPr>
        <p:spPr>
          <a:xfrm>
            <a:off x="451726" y="5693065"/>
            <a:ext cx="502638" cy="184666"/>
          </a:xfrm>
          <a:prstGeom prst="rect">
            <a:avLst/>
          </a:prstGeom>
          <a:noFill/>
        </p:spPr>
        <p:txBody>
          <a:bodyPr wrap="square" rtlCol="0">
            <a:spAutoFit/>
          </a:bodyPr>
          <a:lstStyle/>
          <a:p>
            <a:r>
              <a:rPr kumimoji="1" lang="ja-JP" altLang="en-US" sz="600" dirty="0" smtClean="0">
                <a:solidFill>
                  <a:schemeClr val="bg1"/>
                </a:solidFill>
                <a:latin typeface="HG丸ｺﾞｼｯｸM-PRO" panose="020F0600000000000000" pitchFamily="50" charset="-128"/>
                <a:ea typeface="HG丸ｺﾞｼｯｸM-PRO" panose="020F0600000000000000" pitchFamily="50" charset="-128"/>
              </a:rPr>
              <a:t>か  ぞく</a:t>
            </a:r>
            <a:endParaRPr kumimoji="1" lang="ja-JP" altLang="en-US" sz="600" dirty="0">
              <a:solidFill>
                <a:schemeClr val="bg1"/>
              </a:solidFill>
              <a:latin typeface="HG丸ｺﾞｼｯｸM-PRO" panose="020F0600000000000000" pitchFamily="50" charset="-128"/>
              <a:ea typeface="HG丸ｺﾞｼｯｸM-PRO" panose="020F0600000000000000" pitchFamily="50" charset="-128"/>
            </a:endParaRPr>
          </a:p>
        </p:txBody>
      </p:sp>
      <p:sp>
        <p:nvSpPr>
          <p:cNvPr id="49" name="テキスト ボックス 48"/>
          <p:cNvSpPr txBox="1"/>
          <p:nvPr/>
        </p:nvSpPr>
        <p:spPr>
          <a:xfrm>
            <a:off x="999611" y="5697500"/>
            <a:ext cx="760494" cy="184666"/>
          </a:xfrm>
          <a:prstGeom prst="rect">
            <a:avLst/>
          </a:prstGeom>
          <a:noFill/>
        </p:spPr>
        <p:txBody>
          <a:bodyPr wrap="square" rtlCol="0">
            <a:spAutoFit/>
          </a:bodyPr>
          <a:lstStyle/>
          <a:p>
            <a:r>
              <a:rPr kumimoji="1" lang="ja-JP" altLang="en-US" sz="600" dirty="0" smtClean="0">
                <a:solidFill>
                  <a:schemeClr val="bg1"/>
                </a:solidFill>
                <a:latin typeface="HG丸ｺﾞｼｯｸM-PRO" panose="020F0600000000000000" pitchFamily="50" charset="-128"/>
                <a:ea typeface="HG丸ｺﾞｼｯｸM-PRO" panose="020F0600000000000000" pitchFamily="50" charset="-128"/>
              </a:rPr>
              <a:t>か   てい</a:t>
            </a:r>
            <a:endParaRPr kumimoji="1" lang="ja-JP" altLang="en-US" sz="600" dirty="0">
              <a:solidFill>
                <a:schemeClr val="bg1"/>
              </a:solidFill>
              <a:latin typeface="HG丸ｺﾞｼｯｸM-PRO" panose="020F0600000000000000" pitchFamily="50" charset="-128"/>
              <a:ea typeface="HG丸ｺﾞｼｯｸM-PRO" panose="020F0600000000000000" pitchFamily="50" charset="-128"/>
            </a:endParaRPr>
          </a:p>
        </p:txBody>
      </p:sp>
      <p:sp>
        <p:nvSpPr>
          <p:cNvPr id="50" name="テキスト ボックス 49"/>
          <p:cNvSpPr txBox="1"/>
          <p:nvPr/>
        </p:nvSpPr>
        <p:spPr>
          <a:xfrm>
            <a:off x="1517739" y="5692151"/>
            <a:ext cx="760494" cy="184666"/>
          </a:xfrm>
          <a:prstGeom prst="rect">
            <a:avLst/>
          </a:prstGeom>
          <a:noFill/>
        </p:spPr>
        <p:txBody>
          <a:bodyPr wrap="square" rtlCol="0">
            <a:spAutoFit/>
          </a:bodyPr>
          <a:lstStyle/>
          <a:p>
            <a:r>
              <a:rPr kumimoji="1" lang="ja-JP" altLang="en-US" sz="600" dirty="0" smtClean="0">
                <a:solidFill>
                  <a:schemeClr val="bg1"/>
                </a:solidFill>
                <a:latin typeface="HG丸ｺﾞｼｯｸM-PRO" panose="020F0600000000000000" pitchFamily="50" charset="-128"/>
                <a:ea typeface="HG丸ｺﾞｼｯｸM-PRO" panose="020F0600000000000000" pitchFamily="50" charset="-128"/>
              </a:rPr>
              <a:t>がっ こう</a:t>
            </a:r>
            <a:endParaRPr kumimoji="1" lang="ja-JP" altLang="en-US" sz="600" dirty="0">
              <a:solidFill>
                <a:schemeClr val="bg1"/>
              </a:solidFill>
              <a:latin typeface="HG丸ｺﾞｼｯｸM-PRO" panose="020F0600000000000000" pitchFamily="50" charset="-128"/>
              <a:ea typeface="HG丸ｺﾞｼｯｸM-PRO" panose="020F0600000000000000" pitchFamily="50" charset="-128"/>
            </a:endParaRPr>
          </a:p>
        </p:txBody>
      </p:sp>
      <p:sp>
        <p:nvSpPr>
          <p:cNvPr id="53" name="テキスト ボックス 52"/>
          <p:cNvSpPr txBox="1"/>
          <p:nvPr/>
        </p:nvSpPr>
        <p:spPr>
          <a:xfrm>
            <a:off x="2073764" y="5700809"/>
            <a:ext cx="760494" cy="184666"/>
          </a:xfrm>
          <a:prstGeom prst="rect">
            <a:avLst/>
          </a:prstGeom>
          <a:noFill/>
        </p:spPr>
        <p:txBody>
          <a:bodyPr wrap="square" rtlCol="0">
            <a:spAutoFit/>
          </a:bodyPr>
          <a:lstStyle/>
          <a:p>
            <a:r>
              <a:rPr kumimoji="1" lang="ja-JP" altLang="en-US" sz="600" dirty="0" smtClean="0">
                <a:solidFill>
                  <a:schemeClr val="bg1"/>
                </a:solidFill>
                <a:latin typeface="HG丸ｺﾞｼｯｸM-PRO" panose="020F0600000000000000" pitchFamily="50" charset="-128"/>
                <a:ea typeface="HG丸ｺﾞｼｯｸM-PRO" panose="020F0600000000000000" pitchFamily="50" charset="-128"/>
              </a:rPr>
              <a:t>ち  いき</a:t>
            </a:r>
            <a:endParaRPr kumimoji="1" lang="ja-JP" altLang="en-US" sz="600" dirty="0">
              <a:solidFill>
                <a:schemeClr val="bg1"/>
              </a:solidFill>
              <a:latin typeface="HG丸ｺﾞｼｯｸM-PRO" panose="020F0600000000000000" pitchFamily="50" charset="-128"/>
              <a:ea typeface="HG丸ｺﾞｼｯｸM-PRO" panose="020F0600000000000000" pitchFamily="50" charset="-128"/>
            </a:endParaRPr>
          </a:p>
        </p:txBody>
      </p:sp>
      <p:sp>
        <p:nvSpPr>
          <p:cNvPr id="54" name="テキスト ボックス 53"/>
          <p:cNvSpPr txBox="1"/>
          <p:nvPr/>
        </p:nvSpPr>
        <p:spPr>
          <a:xfrm>
            <a:off x="2590746" y="5710553"/>
            <a:ext cx="760494" cy="184666"/>
          </a:xfrm>
          <a:prstGeom prst="rect">
            <a:avLst/>
          </a:prstGeom>
          <a:noFill/>
        </p:spPr>
        <p:txBody>
          <a:bodyPr wrap="square" rtlCol="0">
            <a:spAutoFit/>
          </a:bodyPr>
          <a:lstStyle/>
          <a:p>
            <a:r>
              <a:rPr kumimoji="1" lang="ja-JP" altLang="en-US" sz="600" dirty="0" smtClean="0">
                <a:solidFill>
                  <a:schemeClr val="bg1"/>
                </a:solidFill>
                <a:latin typeface="HG丸ｺﾞｼｯｸM-PRO" panose="020F0600000000000000" pitchFamily="50" charset="-128"/>
                <a:ea typeface="HG丸ｺﾞｼｯｸM-PRO" panose="020F0600000000000000" pitchFamily="50" charset="-128"/>
              </a:rPr>
              <a:t>しゃかい</a:t>
            </a:r>
            <a:endParaRPr kumimoji="1" lang="ja-JP" altLang="en-US" sz="600" dirty="0">
              <a:solidFill>
                <a:schemeClr val="bg1"/>
              </a:solidFill>
              <a:latin typeface="HG丸ｺﾞｼｯｸM-PRO" panose="020F0600000000000000" pitchFamily="50" charset="-128"/>
              <a:ea typeface="HG丸ｺﾞｼｯｸM-PRO" panose="020F0600000000000000" pitchFamily="50" charset="-128"/>
            </a:endParaRPr>
          </a:p>
        </p:txBody>
      </p:sp>
      <p:sp>
        <p:nvSpPr>
          <p:cNvPr id="56" name="テキスト ボックス 55"/>
          <p:cNvSpPr txBox="1"/>
          <p:nvPr/>
        </p:nvSpPr>
        <p:spPr>
          <a:xfrm>
            <a:off x="4504230" y="5700809"/>
            <a:ext cx="385895" cy="184666"/>
          </a:xfrm>
          <a:prstGeom prst="rect">
            <a:avLst/>
          </a:prstGeom>
          <a:noFill/>
        </p:spPr>
        <p:txBody>
          <a:bodyPr wrap="square" rtlCol="0">
            <a:spAutoFit/>
          </a:bodyPr>
          <a:lstStyle/>
          <a:p>
            <a:r>
              <a:rPr kumimoji="1" lang="ja-JP" altLang="en-US" sz="600" dirty="0" smtClean="0">
                <a:solidFill>
                  <a:schemeClr val="bg1"/>
                </a:solidFill>
                <a:latin typeface="HG丸ｺﾞｼｯｸM-PRO" panose="020F0600000000000000" pitchFamily="50" charset="-128"/>
                <a:ea typeface="HG丸ｺﾞｼｯｸM-PRO" panose="020F0600000000000000" pitchFamily="50" charset="-128"/>
              </a:rPr>
              <a:t>とお</a:t>
            </a:r>
            <a:endParaRPr kumimoji="1" lang="ja-JP" altLang="en-US" sz="600" dirty="0">
              <a:solidFill>
                <a:schemeClr val="bg1"/>
              </a:solidFill>
              <a:latin typeface="HG丸ｺﾞｼｯｸM-PRO" panose="020F0600000000000000" pitchFamily="50" charset="-128"/>
              <a:ea typeface="HG丸ｺﾞｼｯｸM-PRO" panose="020F0600000000000000" pitchFamily="50" charset="-128"/>
            </a:endParaRPr>
          </a:p>
        </p:txBody>
      </p:sp>
      <p:sp>
        <p:nvSpPr>
          <p:cNvPr id="57" name="テキスト ボックス 56"/>
          <p:cNvSpPr txBox="1"/>
          <p:nvPr/>
        </p:nvSpPr>
        <p:spPr>
          <a:xfrm>
            <a:off x="926609" y="6033267"/>
            <a:ext cx="760494" cy="184666"/>
          </a:xfrm>
          <a:prstGeom prst="rect">
            <a:avLst/>
          </a:prstGeom>
          <a:noFill/>
        </p:spPr>
        <p:txBody>
          <a:bodyPr wrap="square" rtlCol="0">
            <a:spAutoFit/>
          </a:bodyPr>
          <a:lstStyle/>
          <a:p>
            <a:r>
              <a:rPr kumimoji="1" lang="ja-JP" altLang="en-US" sz="600" dirty="0" smtClean="0">
                <a:solidFill>
                  <a:schemeClr val="bg1"/>
                </a:solidFill>
                <a:latin typeface="HG丸ｺﾞｼｯｸM-PRO" panose="020F0600000000000000" pitchFamily="50" charset="-128"/>
                <a:ea typeface="HG丸ｺﾞｼｯｸM-PRO" panose="020F0600000000000000" pitchFamily="50" charset="-128"/>
              </a:rPr>
              <a:t>はんざい</a:t>
            </a:r>
            <a:endParaRPr kumimoji="1" lang="ja-JP" altLang="en-US" sz="600" dirty="0">
              <a:solidFill>
                <a:schemeClr val="bg1"/>
              </a:solidFill>
              <a:latin typeface="HG丸ｺﾞｼｯｸM-PRO" panose="020F0600000000000000" pitchFamily="50" charset="-128"/>
              <a:ea typeface="HG丸ｺﾞｼｯｸM-PRO" panose="020F0600000000000000" pitchFamily="50" charset="-128"/>
            </a:endParaRPr>
          </a:p>
        </p:txBody>
      </p:sp>
      <p:sp>
        <p:nvSpPr>
          <p:cNvPr id="58" name="テキスト ボックス 57"/>
          <p:cNvSpPr txBox="1"/>
          <p:nvPr/>
        </p:nvSpPr>
        <p:spPr>
          <a:xfrm>
            <a:off x="1439085" y="6032668"/>
            <a:ext cx="760494" cy="184666"/>
          </a:xfrm>
          <a:prstGeom prst="rect">
            <a:avLst/>
          </a:prstGeom>
          <a:noFill/>
        </p:spPr>
        <p:txBody>
          <a:bodyPr wrap="square" rtlCol="0">
            <a:spAutoFit/>
          </a:bodyPr>
          <a:lstStyle/>
          <a:p>
            <a:r>
              <a:rPr kumimoji="1" lang="ja-JP" altLang="en-US" sz="600" dirty="0" smtClean="0">
                <a:solidFill>
                  <a:schemeClr val="bg1"/>
                </a:solidFill>
                <a:latin typeface="HG丸ｺﾞｼｯｸM-PRO" panose="020F0600000000000000" pitchFamily="50" charset="-128"/>
                <a:ea typeface="HG丸ｺﾞｼｯｸM-PRO" panose="020F0600000000000000" pitchFamily="50" charset="-128"/>
              </a:rPr>
              <a:t>ひ   こう</a:t>
            </a:r>
            <a:endParaRPr kumimoji="1" lang="ja-JP" altLang="en-US" sz="600" dirty="0">
              <a:solidFill>
                <a:schemeClr val="bg1"/>
              </a:solidFill>
              <a:latin typeface="HG丸ｺﾞｼｯｸM-PRO" panose="020F0600000000000000" pitchFamily="50" charset="-128"/>
              <a:ea typeface="HG丸ｺﾞｼｯｸM-PRO" panose="020F0600000000000000" pitchFamily="50" charset="-128"/>
            </a:endParaRPr>
          </a:p>
        </p:txBody>
      </p:sp>
      <p:sp>
        <p:nvSpPr>
          <p:cNvPr id="59" name="テキスト ボックス 58"/>
          <p:cNvSpPr txBox="1"/>
          <p:nvPr/>
        </p:nvSpPr>
        <p:spPr>
          <a:xfrm>
            <a:off x="2873443" y="6036927"/>
            <a:ext cx="600227" cy="184666"/>
          </a:xfrm>
          <a:prstGeom prst="rect">
            <a:avLst/>
          </a:prstGeom>
          <a:noFill/>
        </p:spPr>
        <p:txBody>
          <a:bodyPr wrap="square" rtlCol="0">
            <a:spAutoFit/>
          </a:bodyPr>
          <a:lstStyle/>
          <a:p>
            <a:r>
              <a:rPr kumimoji="1" lang="ja-JP" altLang="en-US" sz="600" dirty="0" smtClean="0">
                <a:solidFill>
                  <a:schemeClr val="bg1"/>
                </a:solidFill>
                <a:latin typeface="HG丸ｺﾞｼｯｸM-PRO" panose="020F0600000000000000" pitchFamily="50" charset="-128"/>
                <a:ea typeface="HG丸ｺﾞｼｯｸM-PRO" panose="020F0600000000000000" pitchFamily="50" charset="-128"/>
              </a:rPr>
              <a:t>じ   ぶん</a:t>
            </a:r>
            <a:endParaRPr kumimoji="1" lang="ja-JP" altLang="en-US" sz="600" dirty="0">
              <a:solidFill>
                <a:schemeClr val="bg1"/>
              </a:solidFill>
              <a:latin typeface="HG丸ｺﾞｼｯｸM-PRO" panose="020F0600000000000000" pitchFamily="50" charset="-128"/>
              <a:ea typeface="HG丸ｺﾞｼｯｸM-PRO" panose="020F0600000000000000" pitchFamily="50" charset="-128"/>
            </a:endParaRPr>
          </a:p>
        </p:txBody>
      </p:sp>
      <p:sp>
        <p:nvSpPr>
          <p:cNvPr id="60" name="テキスト ボックス 59"/>
          <p:cNvSpPr txBox="1"/>
          <p:nvPr/>
        </p:nvSpPr>
        <p:spPr>
          <a:xfrm>
            <a:off x="3370956" y="6036301"/>
            <a:ext cx="760494" cy="184666"/>
          </a:xfrm>
          <a:prstGeom prst="rect">
            <a:avLst/>
          </a:prstGeom>
          <a:noFill/>
        </p:spPr>
        <p:txBody>
          <a:bodyPr wrap="square" rtlCol="0">
            <a:spAutoFit/>
          </a:bodyPr>
          <a:lstStyle/>
          <a:p>
            <a:r>
              <a:rPr kumimoji="1" lang="ja-JP" altLang="en-US" sz="600" dirty="0" smtClean="0">
                <a:solidFill>
                  <a:schemeClr val="bg1"/>
                </a:solidFill>
                <a:latin typeface="HG丸ｺﾞｼｯｸM-PRO" panose="020F0600000000000000" pitchFamily="50" charset="-128"/>
                <a:ea typeface="HG丸ｺﾞｼｯｸM-PRO" panose="020F0600000000000000" pitchFamily="50" charset="-128"/>
              </a:rPr>
              <a:t>がんが</a:t>
            </a:r>
            <a:endParaRPr kumimoji="1" lang="ja-JP" altLang="en-US" sz="600" dirty="0">
              <a:solidFill>
                <a:schemeClr val="bg1"/>
              </a:solidFill>
              <a:latin typeface="HG丸ｺﾞｼｯｸM-PRO" panose="020F0600000000000000" pitchFamily="50" charset="-128"/>
              <a:ea typeface="HG丸ｺﾞｼｯｸM-PRO" panose="020F0600000000000000" pitchFamily="50" charset="-128"/>
            </a:endParaRPr>
          </a:p>
        </p:txBody>
      </p:sp>
      <p:sp>
        <p:nvSpPr>
          <p:cNvPr id="61" name="テキスト ボックス 60"/>
          <p:cNvSpPr txBox="1"/>
          <p:nvPr/>
        </p:nvSpPr>
        <p:spPr>
          <a:xfrm>
            <a:off x="4450820" y="6032668"/>
            <a:ext cx="492714" cy="184666"/>
          </a:xfrm>
          <a:prstGeom prst="rect">
            <a:avLst/>
          </a:prstGeom>
          <a:noFill/>
        </p:spPr>
        <p:txBody>
          <a:bodyPr wrap="square" rtlCol="0">
            <a:spAutoFit/>
          </a:bodyPr>
          <a:lstStyle/>
          <a:p>
            <a:r>
              <a:rPr kumimoji="1" lang="ja-JP" altLang="en-US" sz="600" dirty="0" smtClean="0">
                <a:solidFill>
                  <a:schemeClr val="bg1"/>
                </a:solidFill>
                <a:latin typeface="HG丸ｺﾞｼｯｸM-PRO" panose="020F0600000000000000" pitchFamily="50" charset="-128"/>
                <a:ea typeface="HG丸ｺﾞｼｯｸM-PRO" panose="020F0600000000000000" pitchFamily="50" charset="-128"/>
              </a:rPr>
              <a:t>かん</a:t>
            </a:r>
            <a:endParaRPr kumimoji="1" lang="ja-JP" altLang="en-US" sz="600" dirty="0">
              <a:solidFill>
                <a:schemeClr val="bg1"/>
              </a:solidFill>
              <a:latin typeface="HG丸ｺﾞｼｯｸM-PRO" panose="020F0600000000000000" pitchFamily="50" charset="-128"/>
              <a:ea typeface="HG丸ｺﾞｼｯｸM-PRO" panose="020F0600000000000000" pitchFamily="50" charset="-128"/>
            </a:endParaRPr>
          </a:p>
        </p:txBody>
      </p:sp>
      <p:sp>
        <p:nvSpPr>
          <p:cNvPr id="62" name="テキスト ボックス 61"/>
          <p:cNvSpPr txBox="1"/>
          <p:nvPr/>
        </p:nvSpPr>
        <p:spPr>
          <a:xfrm>
            <a:off x="1306856" y="6352158"/>
            <a:ext cx="760494" cy="184666"/>
          </a:xfrm>
          <a:prstGeom prst="rect">
            <a:avLst/>
          </a:prstGeom>
          <a:noFill/>
        </p:spPr>
        <p:txBody>
          <a:bodyPr wrap="square" rtlCol="0">
            <a:spAutoFit/>
          </a:bodyPr>
          <a:lstStyle/>
          <a:p>
            <a:r>
              <a:rPr kumimoji="1" lang="ja-JP" altLang="en-US" sz="600" dirty="0" smtClean="0">
                <a:solidFill>
                  <a:schemeClr val="bg1"/>
                </a:solidFill>
                <a:latin typeface="HG丸ｺﾞｼｯｸM-PRO" panose="020F0600000000000000" pitchFamily="50" charset="-128"/>
                <a:ea typeface="HG丸ｺﾞｼｯｸM-PRO" panose="020F0600000000000000" pitchFamily="50" charset="-128"/>
              </a:rPr>
              <a:t>たいけん</a:t>
            </a:r>
            <a:endParaRPr kumimoji="1" lang="ja-JP" altLang="en-US" sz="600" dirty="0">
              <a:solidFill>
                <a:schemeClr val="bg1"/>
              </a:solidFill>
              <a:latin typeface="HG丸ｺﾞｼｯｸM-PRO" panose="020F0600000000000000" pitchFamily="50" charset="-128"/>
              <a:ea typeface="HG丸ｺﾞｼｯｸM-PRO" panose="020F0600000000000000" pitchFamily="50" charset="-128"/>
            </a:endParaRPr>
          </a:p>
        </p:txBody>
      </p:sp>
      <p:sp>
        <p:nvSpPr>
          <p:cNvPr id="63" name="テキスト ボックス 62"/>
          <p:cNvSpPr txBox="1"/>
          <p:nvPr/>
        </p:nvSpPr>
        <p:spPr>
          <a:xfrm>
            <a:off x="2524376" y="6342054"/>
            <a:ext cx="760494" cy="184666"/>
          </a:xfrm>
          <a:prstGeom prst="rect">
            <a:avLst/>
          </a:prstGeom>
          <a:noFill/>
        </p:spPr>
        <p:txBody>
          <a:bodyPr wrap="square" rtlCol="0">
            <a:spAutoFit/>
          </a:bodyPr>
          <a:lstStyle/>
          <a:p>
            <a:r>
              <a:rPr kumimoji="1" lang="ja-JP" altLang="en-US" sz="600" dirty="0" smtClean="0">
                <a:solidFill>
                  <a:schemeClr val="bg1"/>
                </a:solidFill>
                <a:latin typeface="HG丸ｺﾞｼｯｸM-PRO" panose="020F0600000000000000" pitchFamily="50" charset="-128"/>
                <a:ea typeface="HG丸ｺﾞｼｯｸM-PRO" panose="020F0600000000000000" pitchFamily="50" charset="-128"/>
              </a:rPr>
              <a:t>さく ぶん</a:t>
            </a:r>
            <a:endParaRPr kumimoji="1" lang="ja-JP" altLang="en-US" sz="600" dirty="0">
              <a:solidFill>
                <a:schemeClr val="bg1"/>
              </a:solidFill>
              <a:latin typeface="HG丸ｺﾞｼｯｸM-PRO" panose="020F0600000000000000" pitchFamily="50" charset="-128"/>
              <a:ea typeface="HG丸ｺﾞｼｯｸM-PRO" panose="020F0600000000000000" pitchFamily="50" charset="-128"/>
            </a:endParaRPr>
          </a:p>
        </p:txBody>
      </p:sp>
      <p:sp>
        <p:nvSpPr>
          <p:cNvPr id="65" name="テキスト ボックス 64"/>
          <p:cNvSpPr txBox="1"/>
          <p:nvPr/>
        </p:nvSpPr>
        <p:spPr>
          <a:xfrm>
            <a:off x="2291893" y="4243182"/>
            <a:ext cx="760494" cy="184666"/>
          </a:xfrm>
          <a:prstGeom prst="rect">
            <a:avLst/>
          </a:prstGeom>
          <a:noFill/>
        </p:spPr>
        <p:txBody>
          <a:bodyPr wrap="square" rtlCol="0">
            <a:spAutoFit/>
          </a:bodyPr>
          <a:lstStyle/>
          <a:p>
            <a:r>
              <a:rPr kumimoji="1" lang="ja-JP" altLang="en-US" sz="600" dirty="0" smtClean="0">
                <a:solidFill>
                  <a:srgbClr val="00B050"/>
                </a:solidFill>
                <a:latin typeface="HG丸ｺﾞｼｯｸM-PRO" panose="020F0600000000000000" pitchFamily="50" charset="-128"/>
                <a:ea typeface="HG丸ｺﾞｼｯｸM-PRO" panose="020F0600000000000000" pitchFamily="50" charset="-128"/>
              </a:rPr>
              <a:t>あか</a:t>
            </a:r>
            <a:endParaRPr kumimoji="1" lang="ja-JP" altLang="en-US" sz="6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66" name="テキスト ボックス 65"/>
          <p:cNvSpPr txBox="1"/>
          <p:nvPr/>
        </p:nvSpPr>
        <p:spPr>
          <a:xfrm>
            <a:off x="2189154" y="3917315"/>
            <a:ext cx="760494" cy="184666"/>
          </a:xfrm>
          <a:prstGeom prst="rect">
            <a:avLst/>
          </a:prstGeom>
          <a:noFill/>
        </p:spPr>
        <p:txBody>
          <a:bodyPr wrap="square" rtlCol="0">
            <a:spAutoFit/>
          </a:bodyPr>
          <a:lstStyle/>
          <a:p>
            <a:r>
              <a:rPr kumimoji="1" lang="ja-JP" altLang="en-US" sz="600" dirty="0" smtClean="0">
                <a:solidFill>
                  <a:srgbClr val="00B050"/>
                </a:solidFill>
                <a:latin typeface="HG丸ｺﾞｼｯｸM-PRO" panose="020F0600000000000000" pitchFamily="50" charset="-128"/>
                <a:ea typeface="HG丸ｺﾞｼｯｸM-PRO" panose="020F0600000000000000" pitchFamily="50" charset="-128"/>
              </a:rPr>
              <a:t>かんが</a:t>
            </a:r>
            <a:endParaRPr kumimoji="1" lang="ja-JP" altLang="en-US" sz="6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68" name="テキスト ボックス 67"/>
          <p:cNvSpPr txBox="1"/>
          <p:nvPr/>
        </p:nvSpPr>
        <p:spPr>
          <a:xfrm>
            <a:off x="3293640" y="4251550"/>
            <a:ext cx="760494" cy="184666"/>
          </a:xfrm>
          <a:prstGeom prst="rect">
            <a:avLst/>
          </a:prstGeom>
          <a:noFill/>
        </p:spPr>
        <p:txBody>
          <a:bodyPr wrap="square" rtlCol="0">
            <a:spAutoFit/>
          </a:bodyPr>
          <a:lstStyle/>
          <a:p>
            <a:r>
              <a:rPr kumimoji="1" lang="ja-JP" altLang="en-US" sz="600" dirty="0" smtClean="0">
                <a:solidFill>
                  <a:srgbClr val="00B050"/>
                </a:solidFill>
                <a:latin typeface="HG丸ｺﾞｼｯｸM-PRO" panose="020F0600000000000000" pitchFamily="50" charset="-128"/>
                <a:ea typeface="HG丸ｺﾞｼｯｸM-PRO" panose="020F0600000000000000" pitchFamily="50" charset="-128"/>
              </a:rPr>
              <a:t>つく</a:t>
            </a:r>
            <a:endParaRPr kumimoji="1" lang="ja-JP" altLang="en-US" sz="6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69" name="テキスト ボックス 68"/>
          <p:cNvSpPr txBox="1"/>
          <p:nvPr/>
        </p:nvSpPr>
        <p:spPr>
          <a:xfrm>
            <a:off x="3021889" y="5131764"/>
            <a:ext cx="760494" cy="184666"/>
          </a:xfrm>
          <a:prstGeom prst="rect">
            <a:avLst/>
          </a:prstGeom>
          <a:noFill/>
        </p:spPr>
        <p:txBody>
          <a:bodyPr wrap="square" rtlCol="0">
            <a:spAutoFit/>
          </a:bodyPr>
          <a:lstStyle/>
          <a:p>
            <a:r>
              <a:rPr kumimoji="1" lang="ja-JP" altLang="en-US" sz="600" dirty="0" smtClean="0">
                <a:solidFill>
                  <a:schemeClr val="bg1"/>
                </a:solidFill>
                <a:latin typeface="HG丸ｺﾞｼｯｸM-PRO" panose="020F0600000000000000" pitchFamily="50" charset="-128"/>
                <a:ea typeface="HG丸ｺﾞｼｯｸM-PRO" panose="020F0600000000000000" pitchFamily="50" charset="-128"/>
              </a:rPr>
              <a:t>か</a:t>
            </a:r>
            <a:endParaRPr kumimoji="1" lang="ja-JP" altLang="en-US" sz="600" dirty="0">
              <a:solidFill>
                <a:schemeClr val="bg1"/>
              </a:solidFill>
              <a:latin typeface="HG丸ｺﾞｼｯｸM-PRO" panose="020F0600000000000000" pitchFamily="50" charset="-128"/>
              <a:ea typeface="HG丸ｺﾞｼｯｸM-PRO" panose="020F0600000000000000" pitchFamily="50" charset="-128"/>
            </a:endParaRPr>
          </a:p>
        </p:txBody>
      </p:sp>
      <p:sp>
        <p:nvSpPr>
          <p:cNvPr id="73" name="テキスト ボックス 72"/>
          <p:cNvSpPr txBox="1"/>
          <p:nvPr/>
        </p:nvSpPr>
        <p:spPr>
          <a:xfrm>
            <a:off x="2396602" y="6759970"/>
            <a:ext cx="1131697" cy="184666"/>
          </a:xfrm>
          <a:prstGeom prst="rect">
            <a:avLst/>
          </a:prstGeom>
          <a:noFill/>
        </p:spPr>
        <p:txBody>
          <a:bodyPr wrap="square" rtlCol="0">
            <a:spAutoFit/>
          </a:bodyPr>
          <a:lstStyle/>
          <a:p>
            <a:r>
              <a:rPr kumimoji="1" lang="ja-JP" altLang="en-US" sz="600" dirty="0" smtClean="0">
                <a:solidFill>
                  <a:srgbClr val="00B050"/>
                </a:solidFill>
                <a:latin typeface="HG丸ｺﾞｼｯｸM-PRO" panose="020F0600000000000000" pitchFamily="50" charset="-128"/>
                <a:ea typeface="HG丸ｺﾞｼｯｸM-PRO" panose="020F0600000000000000" pitchFamily="50" charset="-128"/>
              </a:rPr>
              <a:t>さく    ひん</a:t>
            </a:r>
            <a:endParaRPr kumimoji="1" lang="ja-JP" altLang="en-US" sz="6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75" name="テキスト ボックス 74"/>
          <p:cNvSpPr txBox="1"/>
          <p:nvPr/>
        </p:nvSpPr>
        <p:spPr>
          <a:xfrm>
            <a:off x="586240" y="7225293"/>
            <a:ext cx="436897"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あさ</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grpSp>
        <p:nvGrpSpPr>
          <p:cNvPr id="2" name="グループ化 1"/>
          <p:cNvGrpSpPr/>
          <p:nvPr/>
        </p:nvGrpSpPr>
        <p:grpSpPr>
          <a:xfrm>
            <a:off x="8109" y="6729549"/>
            <a:ext cx="6849891" cy="2065095"/>
            <a:chOff x="-20532" y="6752375"/>
            <a:chExt cx="6907173" cy="2065095"/>
          </a:xfrm>
        </p:grpSpPr>
        <p:sp>
          <p:nvSpPr>
            <p:cNvPr id="7" name="正方形/長方形 6"/>
            <p:cNvSpPr/>
            <p:nvPr/>
          </p:nvSpPr>
          <p:spPr>
            <a:xfrm>
              <a:off x="-20532" y="6764502"/>
              <a:ext cx="6878532" cy="19511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9" name="グループ化 18"/>
            <p:cNvGrpSpPr/>
            <p:nvPr/>
          </p:nvGrpSpPr>
          <p:grpSpPr>
            <a:xfrm>
              <a:off x="62438" y="6752375"/>
              <a:ext cx="6824203" cy="2065095"/>
              <a:chOff x="62438" y="6752375"/>
              <a:chExt cx="6824203" cy="2065095"/>
            </a:xfrm>
          </p:grpSpPr>
          <p:sp>
            <p:nvSpPr>
              <p:cNvPr id="51" name="テキスト ボックス 50"/>
              <p:cNvSpPr txBox="1"/>
              <p:nvPr/>
            </p:nvSpPr>
            <p:spPr>
              <a:xfrm>
                <a:off x="62438" y="6840006"/>
                <a:ext cx="6824203" cy="1977464"/>
              </a:xfrm>
              <a:prstGeom prst="rect">
                <a:avLst/>
              </a:prstGeom>
              <a:noFill/>
            </p:spPr>
            <p:txBody>
              <a:bodyPr wrap="square" rtlCol="0">
                <a:spAutoFit/>
              </a:bodyPr>
              <a:lstStyle/>
              <a:p>
                <a:pPr algn="dist"/>
                <a:r>
                  <a:rPr kumimoji="1" lang="ja-JP" altLang="en-US" sz="1600" b="1" dirty="0" smtClean="0">
                    <a:solidFill>
                      <a:srgbClr val="00B050"/>
                    </a:solidFill>
                    <a:latin typeface="HG丸ｺﾞｼｯｸM-PRO" panose="020F0600000000000000" pitchFamily="50" charset="-128"/>
                    <a:ea typeface="HG丸ｺﾞｼｯｸM-PRO" panose="020F0600000000000000" pitchFamily="50" charset="-128"/>
                  </a:rPr>
                  <a:t>🌻　これまでの入賞作品には次のようなものがあります。</a:t>
                </a:r>
                <a:endParaRPr kumimoji="1" lang="en-US" altLang="ja-JP" sz="1600" b="1" dirty="0" smtClean="0">
                  <a:solidFill>
                    <a:srgbClr val="00B050"/>
                  </a:solidFill>
                  <a:latin typeface="HG丸ｺﾞｼｯｸM-PRO" panose="020F0600000000000000" pitchFamily="50" charset="-128"/>
                  <a:ea typeface="HG丸ｺﾞｼｯｸM-PRO" panose="020F0600000000000000" pitchFamily="50" charset="-128"/>
                </a:endParaRPr>
              </a:p>
              <a:p>
                <a:pPr algn="dist"/>
                <a:endParaRPr kumimoji="1" lang="en-US" altLang="ja-JP" sz="1200" b="1" dirty="0">
                  <a:solidFill>
                    <a:srgbClr val="00B050"/>
                  </a:soli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1050" dirty="0" smtClean="0">
                    <a:solidFill>
                      <a:srgbClr val="00B050"/>
                    </a:solidFill>
                    <a:latin typeface="HG丸ｺﾞｼｯｸM-PRO" panose="020F0600000000000000" pitchFamily="50" charset="-128"/>
                    <a:ea typeface="HG丸ｺﾞｼｯｸM-PRO" panose="020F0600000000000000" pitchFamily="50" charset="-128"/>
                  </a:rPr>
                  <a:t>✎　ある朝見たニュースがきっかけとなり、どうすれば犯罪のない社会をつくることができるのかについて</a:t>
                </a:r>
                <a:endParaRPr kumimoji="1" lang="en-US" altLang="ja-JP" sz="1050" dirty="0" smtClean="0">
                  <a:solidFill>
                    <a:srgbClr val="00B050"/>
                  </a:soli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1050" dirty="0" smtClean="0">
                    <a:solidFill>
                      <a:srgbClr val="00B050"/>
                    </a:solidFill>
                    <a:latin typeface="HG丸ｺﾞｼｯｸM-PRO" panose="020F0600000000000000" pitchFamily="50" charset="-128"/>
                    <a:ea typeface="HG丸ｺﾞｼｯｸM-PRO" panose="020F0600000000000000" pitchFamily="50" charset="-128"/>
                  </a:rPr>
                  <a:t>　　考えたもの</a:t>
                </a:r>
                <a:endParaRPr kumimoji="1" lang="en-US" altLang="ja-JP" sz="1050" dirty="0" smtClean="0">
                  <a:solidFill>
                    <a:srgbClr val="00B050"/>
                  </a:soli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1050" dirty="0" smtClean="0">
                    <a:solidFill>
                      <a:srgbClr val="00B050"/>
                    </a:solidFill>
                    <a:latin typeface="HG丸ｺﾞｼｯｸM-PRO" panose="020F0600000000000000" pitchFamily="50" charset="-128"/>
                    <a:ea typeface="HG丸ｺﾞｼｯｸM-PRO" panose="020F0600000000000000" pitchFamily="50" charset="-128"/>
                  </a:rPr>
                  <a:t>✎　保護司さんへのインタビューを通して、生きづらさとは何かについて考えたもの</a:t>
                </a:r>
                <a:endParaRPr kumimoji="1" lang="en-US" altLang="ja-JP" sz="1050" dirty="0" smtClean="0">
                  <a:solidFill>
                    <a:srgbClr val="00B050"/>
                  </a:soli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1050" dirty="0" smtClean="0">
                    <a:solidFill>
                      <a:srgbClr val="00B050"/>
                    </a:solidFill>
                    <a:latin typeface="HG丸ｺﾞｼｯｸM-PRO" panose="020F0600000000000000" pitchFamily="50" charset="-128"/>
                    <a:ea typeface="HG丸ｺﾞｼｯｸM-PRO" panose="020F0600000000000000" pitchFamily="50" charset="-128"/>
                  </a:rPr>
                  <a:t>✎　加害者家族が</a:t>
                </a:r>
                <a:r>
                  <a:rPr kumimoji="1" lang="en-US" altLang="ja-JP" sz="1050" dirty="0" smtClean="0">
                    <a:solidFill>
                      <a:srgbClr val="00B050"/>
                    </a:solidFill>
                    <a:latin typeface="HG丸ｺﾞｼｯｸM-PRO" panose="020F0600000000000000" pitchFamily="50" charset="-128"/>
                    <a:ea typeface="HG丸ｺﾞｼｯｸM-PRO" panose="020F0600000000000000" pitchFamily="50" charset="-128"/>
                  </a:rPr>
                  <a:t>SNS</a:t>
                </a:r>
                <a:r>
                  <a:rPr kumimoji="1" lang="ja-JP" altLang="en-US" sz="1050" dirty="0" smtClean="0">
                    <a:solidFill>
                      <a:srgbClr val="00B050"/>
                    </a:solidFill>
                    <a:latin typeface="HG丸ｺﾞｼｯｸM-PRO" panose="020F0600000000000000" pitchFamily="50" charset="-128"/>
                    <a:ea typeface="HG丸ｺﾞｼｯｸM-PRO" panose="020F0600000000000000" pitchFamily="50" charset="-128"/>
                  </a:rPr>
                  <a:t>上で誹謗中傷されていることに対して疑問を持ち、本当の正義とは何か考えたもの</a:t>
                </a:r>
                <a:endParaRPr kumimoji="1" lang="en-US" altLang="ja-JP" sz="1050" dirty="0" smtClean="0">
                  <a:solidFill>
                    <a:srgbClr val="00B050"/>
                  </a:soli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1050" dirty="0" smtClean="0">
                    <a:solidFill>
                      <a:srgbClr val="00B050"/>
                    </a:solidFill>
                    <a:latin typeface="HG丸ｺﾞｼｯｸM-PRO" panose="020F0600000000000000" pitchFamily="50" charset="-128"/>
                    <a:ea typeface="HG丸ｺﾞｼｯｸM-PRO" panose="020F0600000000000000" pitchFamily="50" charset="-128"/>
                  </a:rPr>
                  <a:t>✎　学校のあいさつ運動を通して、犯罪や非行のない社会を作るためにはあいさつが大切だという気持ちを</a:t>
                </a:r>
                <a:endParaRPr kumimoji="1" lang="en-US" altLang="ja-JP" sz="1050" dirty="0" smtClean="0">
                  <a:solidFill>
                    <a:srgbClr val="00B050"/>
                  </a:soli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1050" dirty="0" smtClean="0">
                    <a:solidFill>
                      <a:srgbClr val="00B050"/>
                    </a:solidFill>
                    <a:latin typeface="HG丸ｺﾞｼｯｸM-PRO" panose="020F0600000000000000" pitchFamily="50" charset="-128"/>
                    <a:ea typeface="HG丸ｺﾞｼｯｸM-PRO" panose="020F0600000000000000" pitchFamily="50" charset="-128"/>
                  </a:rPr>
                  <a:t>　　つづったもの</a:t>
                </a:r>
                <a:endParaRPr kumimoji="1" lang="en-US" altLang="ja-JP" sz="1050" dirty="0" smtClean="0">
                  <a:solidFill>
                    <a:srgbClr val="00B050"/>
                  </a:solidFill>
                  <a:latin typeface="HG丸ｺﾞｼｯｸM-PRO" panose="020F0600000000000000" pitchFamily="50" charset="-128"/>
                  <a:ea typeface="HG丸ｺﾞｼｯｸM-PRO" panose="020F0600000000000000" pitchFamily="50" charset="-128"/>
                </a:endParaRPr>
              </a:p>
            </p:txBody>
          </p:sp>
          <p:sp>
            <p:nvSpPr>
              <p:cNvPr id="72" name="テキスト ボックス 71"/>
              <p:cNvSpPr txBox="1"/>
              <p:nvPr/>
            </p:nvSpPr>
            <p:spPr>
              <a:xfrm>
                <a:off x="1840305" y="6752375"/>
                <a:ext cx="729096" cy="184666"/>
              </a:xfrm>
              <a:prstGeom prst="rect">
                <a:avLst/>
              </a:prstGeom>
              <a:noFill/>
            </p:spPr>
            <p:txBody>
              <a:bodyPr wrap="square" rtlCol="0">
                <a:spAutoFit/>
              </a:bodyPr>
              <a:lstStyle/>
              <a:p>
                <a:r>
                  <a:rPr kumimoji="1" lang="ja-JP" altLang="en-US" sz="600" dirty="0" smtClean="0">
                    <a:solidFill>
                      <a:srgbClr val="00B050"/>
                    </a:solidFill>
                    <a:latin typeface="HG丸ｺﾞｼｯｸM-PRO" panose="020F0600000000000000" pitchFamily="50" charset="-128"/>
                    <a:ea typeface="HG丸ｺﾞｼｯｸM-PRO" panose="020F0600000000000000" pitchFamily="50" charset="-128"/>
                  </a:rPr>
                  <a:t>にゅうしょう</a:t>
                </a:r>
                <a:endParaRPr kumimoji="1" lang="ja-JP" altLang="en-US" sz="6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74" name="テキスト ボックス 73"/>
              <p:cNvSpPr txBox="1"/>
              <p:nvPr/>
            </p:nvSpPr>
            <p:spPr>
              <a:xfrm>
                <a:off x="3412130" y="6769422"/>
                <a:ext cx="1131697" cy="184666"/>
              </a:xfrm>
              <a:prstGeom prst="rect">
                <a:avLst/>
              </a:prstGeom>
              <a:noFill/>
            </p:spPr>
            <p:txBody>
              <a:bodyPr wrap="square" rtlCol="0">
                <a:spAutoFit/>
              </a:bodyPr>
              <a:lstStyle/>
              <a:p>
                <a:r>
                  <a:rPr kumimoji="1" lang="ja-JP" altLang="en-US" sz="600" dirty="0" smtClean="0">
                    <a:solidFill>
                      <a:srgbClr val="00B050"/>
                    </a:solidFill>
                    <a:latin typeface="HG丸ｺﾞｼｯｸM-PRO" panose="020F0600000000000000" pitchFamily="50" charset="-128"/>
                    <a:ea typeface="HG丸ｺﾞｼｯｸM-PRO" panose="020F0600000000000000" pitchFamily="50" charset="-128"/>
                  </a:rPr>
                  <a:t>つぎ</a:t>
                </a:r>
                <a:endParaRPr kumimoji="1" lang="ja-JP" altLang="en-US" sz="6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80" name="テキスト ボックス 79"/>
              <p:cNvSpPr txBox="1"/>
              <p:nvPr/>
            </p:nvSpPr>
            <p:spPr>
              <a:xfrm>
                <a:off x="781162" y="7230182"/>
                <a:ext cx="436897"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み</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81" name="テキスト ボックス 80"/>
              <p:cNvSpPr txBox="1"/>
              <p:nvPr/>
            </p:nvSpPr>
            <p:spPr>
              <a:xfrm>
                <a:off x="3437598" y="7225293"/>
                <a:ext cx="556247"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はんざい</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82" name="テキスト ボックス 81"/>
              <p:cNvSpPr txBox="1"/>
              <p:nvPr/>
            </p:nvSpPr>
            <p:spPr>
              <a:xfrm>
                <a:off x="4099270" y="7230182"/>
                <a:ext cx="553180"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しゃかい</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83" name="テキスト ボックス 82"/>
              <p:cNvSpPr txBox="1"/>
              <p:nvPr/>
            </p:nvSpPr>
            <p:spPr>
              <a:xfrm>
                <a:off x="371339" y="7720308"/>
                <a:ext cx="550767"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ほ   </a:t>
                </a:r>
                <a:r>
                  <a:rPr kumimoji="1" lang="ja-JP" altLang="en-US" sz="500" dirty="0" err="1" smtClean="0">
                    <a:solidFill>
                      <a:srgbClr val="00B050"/>
                    </a:solidFill>
                    <a:latin typeface="HG丸ｺﾞｼｯｸM-PRO" panose="020F0600000000000000" pitchFamily="50" charset="-128"/>
                    <a:ea typeface="HG丸ｺﾞｼｯｸM-PRO" panose="020F0600000000000000" pitchFamily="50" charset="-128"/>
                  </a:rPr>
                  <a:t>ご  </a:t>
                </a:r>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 し</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84" name="テキスト ボックス 83"/>
              <p:cNvSpPr txBox="1"/>
              <p:nvPr/>
            </p:nvSpPr>
            <p:spPr>
              <a:xfrm>
                <a:off x="318284" y="7476527"/>
                <a:ext cx="436897"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かんが</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85" name="テキスト ボックス 84"/>
              <p:cNvSpPr txBox="1"/>
              <p:nvPr/>
            </p:nvSpPr>
            <p:spPr>
              <a:xfrm>
                <a:off x="2207342" y="7707949"/>
                <a:ext cx="436897"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とお</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86" name="テキスト ボックス 85"/>
              <p:cNvSpPr txBox="1"/>
              <p:nvPr/>
            </p:nvSpPr>
            <p:spPr>
              <a:xfrm>
                <a:off x="3690671" y="7707485"/>
                <a:ext cx="436897"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なに</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87" name="テキスト ボックス 86"/>
              <p:cNvSpPr txBox="1"/>
              <p:nvPr/>
            </p:nvSpPr>
            <p:spPr>
              <a:xfrm>
                <a:off x="4471643" y="7708467"/>
                <a:ext cx="436897"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かんが</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88" name="テキスト ボックス 87"/>
              <p:cNvSpPr txBox="1"/>
              <p:nvPr/>
            </p:nvSpPr>
            <p:spPr>
              <a:xfrm>
                <a:off x="355710" y="7949873"/>
                <a:ext cx="899430"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か  がい しゃ か  ぞく</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89" name="テキスト ボックス 88"/>
              <p:cNvSpPr txBox="1"/>
              <p:nvPr/>
            </p:nvSpPr>
            <p:spPr>
              <a:xfrm>
                <a:off x="4131465" y="7953053"/>
                <a:ext cx="349782"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も</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90" name="テキスト ボックス 89"/>
              <p:cNvSpPr txBox="1"/>
              <p:nvPr/>
            </p:nvSpPr>
            <p:spPr>
              <a:xfrm>
                <a:off x="3314306" y="7956457"/>
                <a:ext cx="436897"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たい</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91" name="テキスト ボックス 90"/>
              <p:cNvSpPr txBox="1"/>
              <p:nvPr/>
            </p:nvSpPr>
            <p:spPr>
              <a:xfrm>
                <a:off x="1706635" y="7942833"/>
                <a:ext cx="1296453"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ひ  ぼうちゅうしょう</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92" name="テキスト ボックス 91"/>
              <p:cNvSpPr txBox="1"/>
              <p:nvPr/>
            </p:nvSpPr>
            <p:spPr>
              <a:xfrm>
                <a:off x="1387961" y="7946556"/>
                <a:ext cx="436897"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じょう</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93" name="テキスト ボックス 92"/>
              <p:cNvSpPr txBox="1"/>
              <p:nvPr/>
            </p:nvSpPr>
            <p:spPr>
              <a:xfrm>
                <a:off x="3755418" y="7949649"/>
                <a:ext cx="436897"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ぎ  もん</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94" name="テキスト ボックス 93"/>
              <p:cNvSpPr txBox="1"/>
              <p:nvPr/>
            </p:nvSpPr>
            <p:spPr>
              <a:xfrm>
                <a:off x="363430" y="8201081"/>
                <a:ext cx="523823"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がっこう</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95" name="テキスト ボックス 94"/>
              <p:cNvSpPr txBox="1"/>
              <p:nvPr/>
            </p:nvSpPr>
            <p:spPr>
              <a:xfrm>
                <a:off x="4528421" y="7958481"/>
                <a:ext cx="484992"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ほんとう</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96" name="テキスト ボックス 95"/>
              <p:cNvSpPr txBox="1"/>
              <p:nvPr/>
            </p:nvSpPr>
            <p:spPr>
              <a:xfrm>
                <a:off x="4961266" y="7959549"/>
                <a:ext cx="436897"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せい ぎ</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97" name="テキスト ボックス 96"/>
              <p:cNvSpPr txBox="1"/>
              <p:nvPr/>
            </p:nvSpPr>
            <p:spPr>
              <a:xfrm>
                <a:off x="5474761" y="7960538"/>
                <a:ext cx="436897"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なに</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98" name="テキスト ボックス 97"/>
              <p:cNvSpPr txBox="1"/>
              <p:nvPr/>
            </p:nvSpPr>
            <p:spPr>
              <a:xfrm>
                <a:off x="5693210" y="7952978"/>
                <a:ext cx="436897"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かんが</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99" name="テキスト ボックス 98"/>
              <p:cNvSpPr txBox="1"/>
              <p:nvPr/>
            </p:nvSpPr>
            <p:spPr>
              <a:xfrm>
                <a:off x="1290101" y="8194041"/>
                <a:ext cx="532163"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うんどう</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100" name="テキスト ボックス 99"/>
              <p:cNvSpPr txBox="1"/>
              <p:nvPr/>
            </p:nvSpPr>
            <p:spPr>
              <a:xfrm>
                <a:off x="2235242" y="8188646"/>
                <a:ext cx="501173"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はんざい</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101" name="テキスト ボックス 100"/>
              <p:cNvSpPr txBox="1"/>
              <p:nvPr/>
            </p:nvSpPr>
            <p:spPr>
              <a:xfrm>
                <a:off x="2638460" y="8190154"/>
                <a:ext cx="436897"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ひ こう</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102" name="テキスト ボックス 101"/>
              <p:cNvSpPr txBox="1"/>
              <p:nvPr/>
            </p:nvSpPr>
            <p:spPr>
              <a:xfrm>
                <a:off x="3315747" y="8208606"/>
                <a:ext cx="494049"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しゃかい</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103" name="テキスト ボックス 102"/>
              <p:cNvSpPr txBox="1"/>
              <p:nvPr/>
            </p:nvSpPr>
            <p:spPr>
              <a:xfrm>
                <a:off x="1690767" y="8191312"/>
                <a:ext cx="436897"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とお</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104" name="テキスト ボックス 103"/>
              <p:cNvSpPr txBox="1"/>
              <p:nvPr/>
            </p:nvSpPr>
            <p:spPr>
              <a:xfrm>
                <a:off x="3691398" y="8204329"/>
                <a:ext cx="436897"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つく</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105" name="テキスト ボックス 104"/>
              <p:cNvSpPr txBox="1"/>
              <p:nvPr/>
            </p:nvSpPr>
            <p:spPr>
              <a:xfrm>
                <a:off x="5179714" y="8208607"/>
                <a:ext cx="518899"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たいせつ</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106" name="テキスト ボックス 105"/>
              <p:cNvSpPr txBox="1"/>
              <p:nvPr/>
            </p:nvSpPr>
            <p:spPr>
              <a:xfrm>
                <a:off x="5997992" y="8203622"/>
                <a:ext cx="436897" cy="169277"/>
              </a:xfrm>
              <a:prstGeom prst="rect">
                <a:avLst/>
              </a:prstGeom>
              <a:noFill/>
            </p:spPr>
            <p:txBody>
              <a:bodyPr wrap="square" rtlCol="0">
                <a:spAutoFit/>
              </a:bodyPr>
              <a:lstStyle/>
              <a:p>
                <a:r>
                  <a:rPr kumimoji="1" lang="ja-JP" altLang="en-US" sz="500" dirty="0" smtClean="0">
                    <a:solidFill>
                      <a:srgbClr val="00B050"/>
                    </a:solidFill>
                    <a:latin typeface="HG丸ｺﾞｼｯｸM-PRO" panose="020F0600000000000000" pitchFamily="50" charset="-128"/>
                    <a:ea typeface="HG丸ｺﾞｼｯｸM-PRO" panose="020F0600000000000000" pitchFamily="50" charset="-128"/>
                  </a:rPr>
                  <a:t>き   も</a:t>
                </a:r>
                <a:endParaRPr kumimoji="1" lang="ja-JP" altLang="en-US" sz="500" dirty="0">
                  <a:solidFill>
                    <a:srgbClr val="00B050"/>
                  </a:solidFill>
                  <a:latin typeface="HG丸ｺﾞｼｯｸM-PRO" panose="020F0600000000000000" pitchFamily="50" charset="-128"/>
                  <a:ea typeface="HG丸ｺﾞｼｯｸM-PRO" panose="020F0600000000000000" pitchFamily="50" charset="-128"/>
                </a:endParaRPr>
              </a:p>
            </p:txBody>
          </p:sp>
        </p:grpSp>
      </p:grpSp>
      <p:sp>
        <p:nvSpPr>
          <p:cNvPr id="107" name="テキスト ボックス 106"/>
          <p:cNvSpPr txBox="1"/>
          <p:nvPr/>
        </p:nvSpPr>
        <p:spPr>
          <a:xfrm>
            <a:off x="355604" y="2736816"/>
            <a:ext cx="991635" cy="215444"/>
          </a:xfrm>
          <a:prstGeom prst="rect">
            <a:avLst/>
          </a:prstGeom>
          <a:noFill/>
        </p:spPr>
        <p:txBody>
          <a:bodyPr wrap="square" rtlCol="0">
            <a:spAutoFit/>
          </a:bodyPr>
          <a:lstStyle/>
          <a:p>
            <a:r>
              <a:rPr kumimoji="1" lang="ja-JP" altLang="en-US" sz="800" dirty="0" smtClean="0">
                <a:solidFill>
                  <a:srgbClr val="00B050"/>
                </a:solidFill>
                <a:latin typeface="HG丸ｺﾞｼｯｸM-PRO" panose="020F0600000000000000" pitchFamily="50" charset="-128"/>
                <a:ea typeface="HG丸ｺﾞｼｯｸM-PRO" panose="020F0600000000000000" pitchFamily="50" charset="-128"/>
              </a:rPr>
              <a:t>しゃ        かい</a:t>
            </a:r>
            <a:endParaRPr kumimoji="1" lang="ja-JP" altLang="en-US" sz="8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108" name="テキスト ボックス 107"/>
          <p:cNvSpPr txBox="1"/>
          <p:nvPr/>
        </p:nvSpPr>
        <p:spPr>
          <a:xfrm>
            <a:off x="1704467" y="2741358"/>
            <a:ext cx="855175" cy="215444"/>
          </a:xfrm>
          <a:prstGeom prst="rect">
            <a:avLst/>
          </a:prstGeom>
          <a:noFill/>
        </p:spPr>
        <p:txBody>
          <a:bodyPr wrap="square" rtlCol="0">
            <a:spAutoFit/>
          </a:bodyPr>
          <a:lstStyle/>
          <a:p>
            <a:r>
              <a:rPr kumimoji="1" lang="ja-JP" altLang="en-US" sz="800" dirty="0" smtClean="0">
                <a:solidFill>
                  <a:srgbClr val="00B050"/>
                </a:solidFill>
                <a:latin typeface="HG丸ｺﾞｼｯｸM-PRO" panose="020F0600000000000000" pitchFamily="50" charset="-128"/>
                <a:ea typeface="HG丸ｺﾞｼｯｸM-PRO" panose="020F0600000000000000" pitchFamily="50" charset="-128"/>
              </a:rPr>
              <a:t>あか</a:t>
            </a:r>
            <a:endParaRPr kumimoji="1" lang="ja-JP" altLang="en-US" sz="8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110" name="テキスト ボックス 109"/>
          <p:cNvSpPr txBox="1"/>
          <p:nvPr/>
        </p:nvSpPr>
        <p:spPr>
          <a:xfrm>
            <a:off x="1114388" y="3284680"/>
            <a:ext cx="929800" cy="215444"/>
          </a:xfrm>
          <a:prstGeom prst="rect">
            <a:avLst/>
          </a:prstGeom>
          <a:noFill/>
        </p:spPr>
        <p:txBody>
          <a:bodyPr wrap="square" rtlCol="0">
            <a:spAutoFit/>
          </a:bodyPr>
          <a:lstStyle/>
          <a:p>
            <a:r>
              <a:rPr kumimoji="1" lang="ja-JP" altLang="en-US" sz="800" dirty="0" smtClean="0">
                <a:solidFill>
                  <a:srgbClr val="00B050"/>
                </a:solidFill>
                <a:latin typeface="HG丸ｺﾞｼｯｸM-PRO" panose="020F0600000000000000" pitchFamily="50" charset="-128"/>
                <a:ea typeface="HG丸ｺﾞｼｯｸM-PRO" panose="020F0600000000000000" pitchFamily="50" charset="-128"/>
              </a:rPr>
              <a:t>さく       ぶん  </a:t>
            </a:r>
            <a:endParaRPr kumimoji="1" lang="ja-JP" altLang="en-US" sz="800" dirty="0">
              <a:solidFill>
                <a:srgbClr val="00B050"/>
              </a:solidFill>
              <a:latin typeface="HG丸ｺﾞｼｯｸM-PRO" panose="020F0600000000000000" pitchFamily="50" charset="-128"/>
              <a:ea typeface="HG丸ｺﾞｼｯｸM-PRO" panose="020F0600000000000000" pitchFamily="50" charset="-128"/>
            </a:endParaRPr>
          </a:p>
        </p:txBody>
      </p:sp>
      <p:pic>
        <p:nvPicPr>
          <p:cNvPr id="9" name="図 8"/>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5704722" y="5600595"/>
            <a:ext cx="1114924" cy="1196135"/>
          </a:xfrm>
          <a:prstGeom prst="rect">
            <a:avLst/>
          </a:prstGeom>
        </p:spPr>
      </p:pic>
      <p:grpSp>
        <p:nvGrpSpPr>
          <p:cNvPr id="18" name="グループ化 17"/>
          <p:cNvGrpSpPr/>
          <p:nvPr/>
        </p:nvGrpSpPr>
        <p:grpSpPr>
          <a:xfrm>
            <a:off x="3494459" y="8768088"/>
            <a:ext cx="3276580" cy="1085818"/>
            <a:chOff x="161364" y="8751925"/>
            <a:chExt cx="3276580" cy="1085818"/>
          </a:xfrm>
        </p:grpSpPr>
        <p:sp>
          <p:nvSpPr>
            <p:cNvPr id="30" name="正方形/長方形 29"/>
            <p:cNvSpPr/>
            <p:nvPr/>
          </p:nvSpPr>
          <p:spPr>
            <a:xfrm>
              <a:off x="161364" y="8751925"/>
              <a:ext cx="3276580" cy="1085818"/>
            </a:xfrm>
            <a:prstGeom prst="rect">
              <a:avLst/>
            </a:prstGeom>
            <a:solidFill>
              <a:srgbClr val="FFFF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テキスト ボックス 30"/>
            <p:cNvSpPr txBox="1"/>
            <p:nvPr/>
          </p:nvSpPr>
          <p:spPr>
            <a:xfrm>
              <a:off x="161364" y="8836711"/>
              <a:ext cx="1955524" cy="830997"/>
            </a:xfrm>
            <a:prstGeom prst="rect">
              <a:avLst/>
            </a:prstGeom>
            <a:noFill/>
          </p:spPr>
          <p:txBody>
            <a:bodyPr wrap="square" rtlCol="0">
              <a:spAutoFit/>
            </a:bodyPr>
            <a:lstStyle/>
            <a:p>
              <a:pPr algn="ctr">
                <a:lnSpc>
                  <a:spcPct val="150000"/>
                </a:lnSpc>
              </a:pPr>
              <a:r>
                <a:rPr kumimoji="1" lang="ja-JP" altLang="en-US" sz="1600" b="1" dirty="0" smtClean="0"/>
                <a:t>“社会を明るくする運動</a:t>
              </a:r>
              <a:r>
                <a:rPr kumimoji="1" lang="ja-JP" altLang="en-US" sz="1600" b="1" dirty="0" smtClean="0"/>
                <a:t>”ウェブサイト</a:t>
              </a:r>
              <a:endParaRPr kumimoji="1" lang="en-US" altLang="ja-JP" sz="1600" dirty="0" smtClean="0"/>
            </a:p>
          </p:txBody>
        </p:sp>
        <p:sp>
          <p:nvSpPr>
            <p:cNvPr id="32" name="テキスト ボックス 31"/>
            <p:cNvSpPr txBox="1"/>
            <p:nvPr/>
          </p:nvSpPr>
          <p:spPr>
            <a:xfrm>
              <a:off x="1970509" y="8853675"/>
              <a:ext cx="359172" cy="307777"/>
            </a:xfrm>
            <a:prstGeom prst="rect">
              <a:avLst/>
            </a:prstGeom>
            <a:noFill/>
          </p:spPr>
          <p:txBody>
            <a:bodyPr wrap="square" rtlCol="0">
              <a:spAutoFit/>
            </a:bodyPr>
            <a:lstStyle/>
            <a:p>
              <a:r>
                <a:rPr kumimoji="1" lang="ja-JP" altLang="en-US" sz="1400" dirty="0" smtClean="0"/>
                <a:t>▶</a:t>
              </a:r>
              <a:endParaRPr kumimoji="1" lang="ja-JP" altLang="en-US" sz="1400" dirty="0"/>
            </a:p>
          </p:txBody>
        </p:sp>
        <p:sp>
          <p:nvSpPr>
            <p:cNvPr id="33" name="テキスト ボックス 32"/>
            <p:cNvSpPr txBox="1"/>
            <p:nvPr/>
          </p:nvSpPr>
          <p:spPr>
            <a:xfrm>
              <a:off x="1959961" y="9461943"/>
              <a:ext cx="359172" cy="307777"/>
            </a:xfrm>
            <a:prstGeom prst="rect">
              <a:avLst/>
            </a:prstGeom>
            <a:noFill/>
          </p:spPr>
          <p:txBody>
            <a:bodyPr wrap="square" rtlCol="0">
              <a:spAutoFit/>
            </a:bodyPr>
            <a:lstStyle/>
            <a:p>
              <a:r>
                <a:rPr kumimoji="1" lang="ja-JP" altLang="en-US" sz="1400" dirty="0" smtClean="0"/>
                <a:t>▶</a:t>
              </a:r>
              <a:endParaRPr kumimoji="1" lang="ja-JP" altLang="en-US" sz="1400" dirty="0"/>
            </a:p>
          </p:txBody>
        </p:sp>
        <p:sp>
          <p:nvSpPr>
            <p:cNvPr id="34" name="テキスト ボックス 33"/>
            <p:cNvSpPr txBox="1"/>
            <p:nvPr/>
          </p:nvSpPr>
          <p:spPr>
            <a:xfrm>
              <a:off x="1968425" y="9167481"/>
              <a:ext cx="359172" cy="307777"/>
            </a:xfrm>
            <a:prstGeom prst="rect">
              <a:avLst/>
            </a:prstGeom>
            <a:noFill/>
          </p:spPr>
          <p:txBody>
            <a:bodyPr wrap="square" rtlCol="0">
              <a:spAutoFit/>
            </a:bodyPr>
            <a:lstStyle/>
            <a:p>
              <a:r>
                <a:rPr kumimoji="1" lang="ja-JP" altLang="en-US" sz="1400" dirty="0" smtClean="0"/>
                <a:t>▶</a:t>
              </a:r>
              <a:endParaRPr kumimoji="1" lang="ja-JP" altLang="en-US" sz="1400" dirty="0"/>
            </a:p>
          </p:txBody>
        </p:sp>
        <p:sp>
          <p:nvSpPr>
            <p:cNvPr id="111" name="テキスト ボックス 110"/>
            <p:cNvSpPr txBox="1"/>
            <p:nvPr/>
          </p:nvSpPr>
          <p:spPr>
            <a:xfrm>
              <a:off x="296628" y="8856710"/>
              <a:ext cx="592386" cy="184666"/>
            </a:xfrm>
            <a:prstGeom prst="rect">
              <a:avLst/>
            </a:prstGeom>
            <a:noFill/>
          </p:spPr>
          <p:txBody>
            <a:bodyPr wrap="square" rtlCol="0">
              <a:spAutoFit/>
            </a:bodyPr>
            <a:lstStyle/>
            <a:p>
              <a:r>
                <a:rPr kumimoji="1" lang="ja-JP" altLang="en-US" sz="600" b="1" dirty="0" smtClean="0">
                  <a:latin typeface="+mn-ea"/>
                </a:rPr>
                <a:t>しゃ  かい</a:t>
              </a:r>
              <a:endParaRPr kumimoji="1" lang="ja-JP" altLang="en-US" sz="600" b="1" dirty="0">
                <a:latin typeface="+mn-ea"/>
              </a:endParaRPr>
            </a:p>
          </p:txBody>
        </p:sp>
        <p:sp>
          <p:nvSpPr>
            <p:cNvPr id="112" name="テキスト ボックス 111"/>
            <p:cNvSpPr txBox="1"/>
            <p:nvPr/>
          </p:nvSpPr>
          <p:spPr>
            <a:xfrm>
              <a:off x="920856" y="8843173"/>
              <a:ext cx="592386" cy="184666"/>
            </a:xfrm>
            <a:prstGeom prst="rect">
              <a:avLst/>
            </a:prstGeom>
            <a:noFill/>
          </p:spPr>
          <p:txBody>
            <a:bodyPr wrap="square" rtlCol="0">
              <a:spAutoFit/>
            </a:bodyPr>
            <a:lstStyle/>
            <a:p>
              <a:r>
                <a:rPr kumimoji="1" lang="ja-JP" altLang="en-US" sz="600" b="1" dirty="0" smtClean="0">
                  <a:latin typeface="+mn-ea"/>
                </a:rPr>
                <a:t>あか</a:t>
              </a:r>
              <a:endParaRPr kumimoji="1" lang="ja-JP" altLang="en-US" sz="600" b="1" dirty="0">
                <a:latin typeface="+mn-ea"/>
              </a:endParaRPr>
            </a:p>
          </p:txBody>
        </p:sp>
        <p:sp>
          <p:nvSpPr>
            <p:cNvPr id="113" name="テキスト ボックス 112"/>
            <p:cNvSpPr txBox="1"/>
            <p:nvPr/>
          </p:nvSpPr>
          <p:spPr>
            <a:xfrm>
              <a:off x="231491" y="9207328"/>
              <a:ext cx="592386" cy="184666"/>
            </a:xfrm>
            <a:prstGeom prst="rect">
              <a:avLst/>
            </a:prstGeom>
            <a:noFill/>
          </p:spPr>
          <p:txBody>
            <a:bodyPr wrap="square" rtlCol="0">
              <a:spAutoFit/>
            </a:bodyPr>
            <a:lstStyle/>
            <a:p>
              <a:r>
                <a:rPr kumimoji="1" lang="ja-JP" altLang="en-US" sz="600" b="1" dirty="0" smtClean="0">
                  <a:latin typeface="+mn-ea"/>
                </a:rPr>
                <a:t>うん  どう</a:t>
              </a:r>
              <a:endParaRPr kumimoji="1" lang="ja-JP" altLang="en-US" sz="600" b="1" dirty="0">
                <a:latin typeface="+mn-ea"/>
              </a:endParaRPr>
            </a:p>
          </p:txBody>
        </p:sp>
        <p:pic>
          <p:nvPicPr>
            <p:cNvPr id="16" name="図 15"/>
            <p:cNvPicPr>
              <a:picLocks noChangeAspect="1"/>
            </p:cNvPicPr>
            <p:nvPr/>
          </p:nvPicPr>
          <p:blipFill>
            <a:blip r:embed="rId7"/>
            <a:stretch>
              <a:fillRect/>
            </a:stretch>
          </p:blipFill>
          <p:spPr>
            <a:xfrm>
              <a:off x="2360028" y="8793071"/>
              <a:ext cx="977737" cy="977737"/>
            </a:xfrm>
            <a:prstGeom prst="rect">
              <a:avLst/>
            </a:prstGeom>
          </p:spPr>
        </p:pic>
      </p:grpSp>
      <p:pic>
        <p:nvPicPr>
          <p:cNvPr id="17" name="図 16"/>
          <p:cNvPicPr>
            <a:picLocks noChangeAspect="1"/>
          </p:cNvPicPr>
          <p:nvPr/>
        </p:nvPicPr>
        <p:blipFill rotWithShape="1">
          <a:blip r:embed="rId8">
            <a:clrChange>
              <a:clrFrom>
                <a:srgbClr val="FFAEC9"/>
              </a:clrFrom>
              <a:clrTo>
                <a:srgbClr val="FFAEC9">
                  <a:alpha val="0"/>
                </a:srgbClr>
              </a:clrTo>
            </a:clrChange>
          </a:blip>
          <a:srcRect b="22032"/>
          <a:stretch/>
        </p:blipFill>
        <p:spPr>
          <a:xfrm>
            <a:off x="4831253" y="5712936"/>
            <a:ext cx="1101226" cy="1080836"/>
          </a:xfrm>
          <a:prstGeom prst="rect">
            <a:avLst/>
          </a:prstGeom>
        </p:spPr>
      </p:pic>
      <p:sp>
        <p:nvSpPr>
          <p:cNvPr id="114" name="テキスト ボックス 113"/>
          <p:cNvSpPr txBox="1"/>
          <p:nvPr/>
        </p:nvSpPr>
        <p:spPr>
          <a:xfrm>
            <a:off x="618056" y="7209920"/>
            <a:ext cx="433274" cy="169277"/>
          </a:xfrm>
          <a:prstGeom prst="rect">
            <a:avLst/>
          </a:prstGeom>
          <a:noFill/>
        </p:spPr>
        <p:txBody>
          <a:bodyPr wrap="square" rtlCol="0">
            <a:spAutoFit/>
          </a:bodyPr>
          <a:lstStyle/>
          <a:p>
            <a:r>
              <a:rPr kumimoji="1" lang="ja-JP" altLang="en-US" sz="500" dirty="0">
                <a:solidFill>
                  <a:srgbClr val="00B050"/>
                </a:solidFill>
                <a:latin typeface="HG丸ｺﾞｼｯｸM-PRO" panose="020F0600000000000000" pitchFamily="50" charset="-128"/>
                <a:ea typeface="HG丸ｺﾞｼｯｸM-PRO" panose="020F0600000000000000" pitchFamily="50" charset="-128"/>
              </a:rPr>
              <a:t>あさ</a:t>
            </a:r>
          </a:p>
        </p:txBody>
      </p:sp>
      <p:sp>
        <p:nvSpPr>
          <p:cNvPr id="116" name="テキスト ボックス 115"/>
          <p:cNvSpPr txBox="1"/>
          <p:nvPr/>
        </p:nvSpPr>
        <p:spPr>
          <a:xfrm>
            <a:off x="1005301" y="4774856"/>
            <a:ext cx="2965795" cy="338554"/>
          </a:xfrm>
          <a:prstGeom prst="rect">
            <a:avLst/>
          </a:prstGeom>
          <a:noFill/>
        </p:spPr>
        <p:txBody>
          <a:bodyPr wrap="square" rtlCol="0">
            <a:spAutoFit/>
          </a:bodyPr>
          <a:lstStyle/>
          <a:p>
            <a:pPr algn="ctr"/>
            <a:r>
              <a:rPr kumimoji="1" lang="ja-JP" altLang="en-US" sz="1600" b="1" u="sng" dirty="0" smtClean="0">
                <a:solidFill>
                  <a:srgbClr val="00B050"/>
                </a:solidFill>
                <a:latin typeface="HG丸ｺﾞｼｯｸM-PRO" panose="020F0600000000000000" pitchFamily="50" charset="-128"/>
                <a:ea typeface="HG丸ｺﾞｼｯｸM-PRO" panose="020F0600000000000000" pitchFamily="50" charset="-128"/>
              </a:rPr>
              <a:t>提出締切　</a:t>
            </a:r>
            <a:r>
              <a:rPr kumimoji="1" lang="ja-JP" altLang="en-US" sz="1600" b="1" u="sng" dirty="0" smtClean="0">
                <a:solidFill>
                  <a:srgbClr val="FF0000"/>
                </a:solidFill>
                <a:latin typeface="HG丸ｺﾞｼｯｸM-PRO" panose="020F0600000000000000" pitchFamily="50" charset="-128"/>
                <a:ea typeface="HG丸ｺﾞｼｯｸM-PRO" panose="020F0600000000000000" pitchFamily="50" charset="-128"/>
              </a:rPr>
              <a:t>○</a:t>
            </a:r>
            <a:r>
              <a:rPr kumimoji="1" lang="ja-JP" altLang="en-US" sz="1600" b="1" u="sng" dirty="0" smtClean="0">
                <a:solidFill>
                  <a:srgbClr val="00B050"/>
                </a:solidFill>
                <a:latin typeface="HG丸ｺﾞｼｯｸM-PRO" panose="020F0600000000000000" pitchFamily="50" charset="-128"/>
                <a:ea typeface="HG丸ｺﾞｼｯｸM-PRO" panose="020F0600000000000000" pitchFamily="50" charset="-128"/>
              </a:rPr>
              <a:t>月</a:t>
            </a:r>
            <a:r>
              <a:rPr kumimoji="1" lang="ja-JP" altLang="en-US" sz="1600" b="1" u="sng" dirty="0" smtClean="0">
                <a:solidFill>
                  <a:srgbClr val="FF0000"/>
                </a:solidFill>
                <a:latin typeface="HG丸ｺﾞｼｯｸM-PRO" panose="020F0600000000000000" pitchFamily="50" charset="-128"/>
                <a:ea typeface="HG丸ｺﾞｼｯｸM-PRO" panose="020F0600000000000000" pitchFamily="50" charset="-128"/>
              </a:rPr>
              <a:t>○</a:t>
            </a:r>
            <a:r>
              <a:rPr kumimoji="1" lang="ja-JP" altLang="en-US" sz="1600" b="1" u="sng" dirty="0" smtClean="0">
                <a:solidFill>
                  <a:srgbClr val="00B050"/>
                </a:solidFill>
                <a:latin typeface="HG丸ｺﾞｼｯｸM-PRO" panose="020F0600000000000000" pitchFamily="50" charset="-128"/>
                <a:ea typeface="HG丸ｺﾞｼｯｸM-PRO" panose="020F0600000000000000" pitchFamily="50" charset="-128"/>
              </a:rPr>
              <a:t>日まで</a:t>
            </a:r>
            <a:endParaRPr kumimoji="1" lang="en-US" altLang="ja-JP" sz="1600" b="1" u="sng" dirty="0" smtClean="0">
              <a:solidFill>
                <a:srgbClr val="00B050"/>
              </a:solidFill>
              <a:latin typeface="HG丸ｺﾞｼｯｸM-PRO" panose="020F0600000000000000" pitchFamily="50" charset="-128"/>
              <a:ea typeface="HG丸ｺﾞｼｯｸM-PRO" panose="020F0600000000000000" pitchFamily="50" charset="-128"/>
            </a:endParaRPr>
          </a:p>
        </p:txBody>
      </p:sp>
      <p:sp>
        <p:nvSpPr>
          <p:cNvPr id="118" name="テキスト ボックス 117"/>
          <p:cNvSpPr txBox="1"/>
          <p:nvPr/>
        </p:nvSpPr>
        <p:spPr>
          <a:xfrm>
            <a:off x="1309485" y="4707591"/>
            <a:ext cx="1080038" cy="184666"/>
          </a:xfrm>
          <a:prstGeom prst="rect">
            <a:avLst/>
          </a:prstGeom>
          <a:noFill/>
        </p:spPr>
        <p:txBody>
          <a:bodyPr wrap="square" rtlCol="0">
            <a:spAutoFit/>
          </a:bodyPr>
          <a:lstStyle/>
          <a:p>
            <a:r>
              <a:rPr kumimoji="1" lang="ja-JP" altLang="en-US" sz="600" dirty="0" smtClean="0">
                <a:solidFill>
                  <a:srgbClr val="00B050"/>
                </a:solidFill>
                <a:latin typeface="HG丸ｺﾞｼｯｸM-PRO" panose="020F0600000000000000" pitchFamily="50" charset="-128"/>
                <a:ea typeface="HG丸ｺﾞｼｯｸM-PRO" panose="020F0600000000000000" pitchFamily="50" charset="-128"/>
              </a:rPr>
              <a:t>ていしゅつ　しめきり</a:t>
            </a:r>
            <a:endParaRPr kumimoji="1" lang="ja-JP" altLang="en-US" sz="6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119" name="テキスト ボックス 118"/>
          <p:cNvSpPr txBox="1"/>
          <p:nvPr/>
        </p:nvSpPr>
        <p:spPr>
          <a:xfrm>
            <a:off x="2525015" y="4702434"/>
            <a:ext cx="397532" cy="184666"/>
          </a:xfrm>
          <a:prstGeom prst="rect">
            <a:avLst/>
          </a:prstGeom>
          <a:noFill/>
        </p:spPr>
        <p:txBody>
          <a:bodyPr wrap="square" rtlCol="0">
            <a:spAutoFit/>
          </a:bodyPr>
          <a:lstStyle/>
          <a:p>
            <a:r>
              <a:rPr kumimoji="1" lang="ja-JP" altLang="en-US" sz="600" dirty="0">
                <a:solidFill>
                  <a:srgbClr val="00B050"/>
                </a:solidFill>
                <a:latin typeface="HG丸ｺﾞｼｯｸM-PRO" panose="020F0600000000000000" pitchFamily="50" charset="-128"/>
                <a:ea typeface="HG丸ｺﾞｼｯｸM-PRO" panose="020F0600000000000000" pitchFamily="50" charset="-128"/>
              </a:rPr>
              <a:t>がつ</a:t>
            </a:r>
          </a:p>
        </p:txBody>
      </p:sp>
      <p:sp>
        <p:nvSpPr>
          <p:cNvPr id="120" name="テキスト ボックス 119"/>
          <p:cNvSpPr txBox="1"/>
          <p:nvPr/>
        </p:nvSpPr>
        <p:spPr>
          <a:xfrm>
            <a:off x="2932597" y="4700660"/>
            <a:ext cx="397532" cy="184666"/>
          </a:xfrm>
          <a:prstGeom prst="rect">
            <a:avLst/>
          </a:prstGeom>
          <a:noFill/>
        </p:spPr>
        <p:txBody>
          <a:bodyPr wrap="square" rtlCol="0">
            <a:spAutoFit/>
          </a:bodyPr>
          <a:lstStyle/>
          <a:p>
            <a:r>
              <a:rPr kumimoji="1" lang="ja-JP" altLang="en-US" sz="600" dirty="0">
                <a:solidFill>
                  <a:srgbClr val="00B050"/>
                </a:solidFill>
                <a:latin typeface="HG丸ｺﾞｼｯｸM-PRO" panose="020F0600000000000000" pitchFamily="50" charset="-128"/>
                <a:ea typeface="HG丸ｺﾞｼｯｸM-PRO" panose="020F0600000000000000" pitchFamily="50" charset="-128"/>
              </a:rPr>
              <a:t>にち</a:t>
            </a:r>
          </a:p>
        </p:txBody>
      </p:sp>
      <p:grpSp>
        <p:nvGrpSpPr>
          <p:cNvPr id="20" name="グループ化 19"/>
          <p:cNvGrpSpPr/>
          <p:nvPr/>
        </p:nvGrpSpPr>
        <p:grpSpPr>
          <a:xfrm>
            <a:off x="114011" y="8771898"/>
            <a:ext cx="3237229" cy="1078550"/>
            <a:chOff x="3496366" y="8759194"/>
            <a:chExt cx="3237229" cy="1078550"/>
          </a:xfrm>
        </p:grpSpPr>
        <p:sp>
          <p:nvSpPr>
            <p:cNvPr id="4" name="正方形/長方形 3"/>
            <p:cNvSpPr/>
            <p:nvPr/>
          </p:nvSpPr>
          <p:spPr>
            <a:xfrm>
              <a:off x="3496366" y="8759194"/>
              <a:ext cx="3237229" cy="1078550"/>
            </a:xfrm>
            <a:prstGeom prst="rect">
              <a:avLst/>
            </a:prstGeom>
            <a:solidFill>
              <a:srgbClr val="FFFF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115" name="図 11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594534" y="8820890"/>
              <a:ext cx="959978" cy="959978"/>
            </a:xfrm>
            <a:prstGeom prst="rect">
              <a:avLst/>
            </a:prstGeom>
          </p:spPr>
        </p:pic>
        <p:sp>
          <p:nvSpPr>
            <p:cNvPr id="10" name="テキスト ボックス 9"/>
            <p:cNvSpPr txBox="1"/>
            <p:nvPr/>
          </p:nvSpPr>
          <p:spPr>
            <a:xfrm>
              <a:off x="5113671" y="8820949"/>
              <a:ext cx="359172" cy="307777"/>
            </a:xfrm>
            <a:prstGeom prst="rect">
              <a:avLst/>
            </a:prstGeom>
            <a:noFill/>
          </p:spPr>
          <p:txBody>
            <a:bodyPr wrap="square" rtlCol="0">
              <a:spAutoFit/>
            </a:bodyPr>
            <a:lstStyle/>
            <a:p>
              <a:r>
                <a:rPr kumimoji="1" lang="ja-JP" altLang="en-US" sz="1400" dirty="0" smtClean="0"/>
                <a:t>▶</a:t>
              </a:r>
              <a:endParaRPr kumimoji="1" lang="ja-JP" altLang="en-US" sz="1400" dirty="0"/>
            </a:p>
          </p:txBody>
        </p:sp>
        <p:sp>
          <p:nvSpPr>
            <p:cNvPr id="37" name="テキスト ボックス 36"/>
            <p:cNvSpPr txBox="1"/>
            <p:nvPr/>
          </p:nvSpPr>
          <p:spPr>
            <a:xfrm>
              <a:off x="5117642" y="9154105"/>
              <a:ext cx="359172" cy="307777"/>
            </a:xfrm>
            <a:prstGeom prst="rect">
              <a:avLst/>
            </a:prstGeom>
            <a:noFill/>
          </p:spPr>
          <p:txBody>
            <a:bodyPr wrap="square" rtlCol="0">
              <a:spAutoFit/>
            </a:bodyPr>
            <a:lstStyle/>
            <a:p>
              <a:r>
                <a:rPr kumimoji="1" lang="ja-JP" altLang="en-US" sz="1400" dirty="0" smtClean="0"/>
                <a:t>▶</a:t>
              </a:r>
              <a:endParaRPr kumimoji="1" lang="ja-JP" altLang="en-US" sz="1400" dirty="0"/>
            </a:p>
          </p:txBody>
        </p:sp>
        <p:sp>
          <p:nvSpPr>
            <p:cNvPr id="39" name="テキスト ボックス 38"/>
            <p:cNvSpPr txBox="1"/>
            <p:nvPr/>
          </p:nvSpPr>
          <p:spPr>
            <a:xfrm>
              <a:off x="5123095" y="9478115"/>
              <a:ext cx="359172" cy="307777"/>
            </a:xfrm>
            <a:prstGeom prst="rect">
              <a:avLst/>
            </a:prstGeom>
            <a:noFill/>
          </p:spPr>
          <p:txBody>
            <a:bodyPr wrap="square" rtlCol="0">
              <a:spAutoFit/>
            </a:bodyPr>
            <a:lstStyle/>
            <a:p>
              <a:r>
                <a:rPr kumimoji="1" lang="ja-JP" altLang="en-US" sz="1400" dirty="0" smtClean="0"/>
                <a:t>▶</a:t>
              </a:r>
              <a:endParaRPr kumimoji="1" lang="ja-JP" altLang="en-US" sz="1400" dirty="0"/>
            </a:p>
          </p:txBody>
        </p:sp>
        <p:grpSp>
          <p:nvGrpSpPr>
            <p:cNvPr id="8" name="グループ化 7"/>
            <p:cNvGrpSpPr/>
            <p:nvPr/>
          </p:nvGrpSpPr>
          <p:grpSpPr>
            <a:xfrm>
              <a:off x="3536421" y="8828735"/>
              <a:ext cx="1704385" cy="830997"/>
              <a:chOff x="3536421" y="8717099"/>
              <a:chExt cx="1704385" cy="830997"/>
            </a:xfrm>
          </p:grpSpPr>
          <p:sp>
            <p:nvSpPr>
              <p:cNvPr id="38" name="テキスト ボックス 37"/>
              <p:cNvSpPr txBox="1"/>
              <p:nvPr/>
            </p:nvSpPr>
            <p:spPr>
              <a:xfrm>
                <a:off x="3536421" y="8717099"/>
                <a:ext cx="1704385" cy="830997"/>
              </a:xfrm>
              <a:prstGeom prst="rect">
                <a:avLst/>
              </a:prstGeom>
              <a:noFill/>
            </p:spPr>
            <p:txBody>
              <a:bodyPr wrap="square" rtlCol="0">
                <a:spAutoFit/>
              </a:bodyPr>
              <a:lstStyle/>
              <a:p>
                <a:pPr algn="ctr">
                  <a:lnSpc>
                    <a:spcPct val="150000"/>
                  </a:lnSpc>
                </a:pPr>
                <a:r>
                  <a:rPr kumimoji="1" lang="ja-JP" altLang="en-US" sz="1600" b="1" dirty="0" smtClean="0"/>
                  <a:t>作文</a:t>
                </a:r>
                <a:r>
                  <a:rPr kumimoji="1" lang="ja-JP" altLang="en-US" sz="1600" b="1" dirty="0" smtClean="0"/>
                  <a:t>コンテスト</a:t>
                </a:r>
                <a:endParaRPr kumimoji="1" lang="en-US" altLang="ja-JP" sz="1600" dirty="0"/>
              </a:p>
              <a:p>
                <a:pPr algn="ctr">
                  <a:lnSpc>
                    <a:spcPct val="150000"/>
                  </a:lnSpc>
                </a:pPr>
                <a:r>
                  <a:rPr kumimoji="1" lang="ja-JP" altLang="en-US" sz="1600" b="1" dirty="0" smtClean="0"/>
                  <a:t>特設ページ</a:t>
                </a:r>
                <a:endParaRPr kumimoji="1" lang="en-US" altLang="ja-JP" sz="1600" b="1" dirty="0"/>
              </a:p>
            </p:txBody>
          </p:sp>
          <p:sp>
            <p:nvSpPr>
              <p:cNvPr id="117" name="テキスト ボックス 116"/>
              <p:cNvSpPr txBox="1"/>
              <p:nvPr/>
            </p:nvSpPr>
            <p:spPr>
              <a:xfrm>
                <a:off x="3594226" y="8718891"/>
                <a:ext cx="592386" cy="184666"/>
              </a:xfrm>
              <a:prstGeom prst="rect">
                <a:avLst/>
              </a:prstGeom>
              <a:noFill/>
            </p:spPr>
            <p:txBody>
              <a:bodyPr wrap="square" rtlCol="0">
                <a:spAutoFit/>
              </a:bodyPr>
              <a:lstStyle/>
              <a:p>
                <a:r>
                  <a:rPr kumimoji="1" lang="ja-JP" altLang="en-US" sz="600" dirty="0" smtClean="0">
                    <a:latin typeface="+mn-ea"/>
                  </a:rPr>
                  <a:t>さく   ぶん</a:t>
                </a:r>
                <a:endParaRPr kumimoji="1" lang="ja-JP" altLang="en-US" sz="600" dirty="0">
                  <a:latin typeface="+mn-ea"/>
                </a:endParaRPr>
              </a:p>
            </p:txBody>
          </p:sp>
          <p:sp>
            <p:nvSpPr>
              <p:cNvPr id="121" name="テキスト ボックス 120"/>
              <p:cNvSpPr txBox="1"/>
              <p:nvPr/>
            </p:nvSpPr>
            <p:spPr>
              <a:xfrm>
                <a:off x="3796227" y="9094226"/>
                <a:ext cx="592386" cy="184666"/>
              </a:xfrm>
              <a:prstGeom prst="rect">
                <a:avLst/>
              </a:prstGeom>
              <a:noFill/>
            </p:spPr>
            <p:txBody>
              <a:bodyPr wrap="square" rtlCol="0">
                <a:spAutoFit/>
              </a:bodyPr>
              <a:lstStyle/>
              <a:p>
                <a:r>
                  <a:rPr kumimoji="1" lang="ja-JP" altLang="en-US" sz="600" dirty="0" smtClean="0">
                    <a:latin typeface="+mn-ea"/>
                  </a:rPr>
                  <a:t>とく   せつ</a:t>
                </a:r>
                <a:endParaRPr kumimoji="1" lang="ja-JP" altLang="en-US" sz="600" dirty="0">
                  <a:latin typeface="+mn-ea"/>
                </a:endParaRPr>
              </a:p>
            </p:txBody>
          </p:sp>
        </p:grpSp>
      </p:grpSp>
    </p:spTree>
    <p:extLst>
      <p:ext uri="{BB962C8B-B14F-4D97-AF65-F5344CB8AC3E}">
        <p14:creationId xmlns:p14="http://schemas.microsoft.com/office/powerpoint/2010/main" val="979002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351</Words>
  <PresentationFormat>A4 210 x 297 mm</PresentationFormat>
  <Paragraphs>95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HGP創英角ﾎﾟｯﾌﾟ体</vt:lpstr>
      <vt:lpstr>HG丸ｺﾞｼｯｸM-PRO</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