
<file path=[Content_Types].xml><?xml version="1.0" encoding="utf-8"?>
<Types xmlns="http://schemas.openxmlformats.org/package/2006/content-types">
  <Default ContentType="image/jpeg" Extension="jpeg"/>
  <Default ContentType="image/png" Extension="png"/>
  <Default ContentType="application/vnd.openxmlformats-package.relationships+xml" Extension="rels"/>
  <Default ContentType="image/svg+xml" Extension="svg"/>
  <Default ContentType="application/vnd.openxmlformats-officedocument.spreadsheetml.sheet" Extension="xlsx"/>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openxmlformats-officedocument.drawingml.chart+xml" PartName="/ppt/charts/chart1.xml"/>
  <Override ContentType="application/vnd.openxmlformats-officedocument.drawingml.chart+xml" PartName="/ppt/charts/chart2.xml"/>
  <Override ContentType="application/vnd.ms-office.chartcolorstyle+xml" PartName="/ppt/charts/colors1.xml"/>
  <Override ContentType="application/vnd.ms-office.chartcolorstyle+xml" PartName="/ppt/charts/colors2.xml"/>
  <Override ContentType="application/vnd.ms-office.chartstyle+xml" PartName="/ppt/charts/style1.xml"/>
  <Override ContentType="application/vnd.ms-office.chartstyle+xml" PartName="/ppt/charts/style2.xml"/>
  <Override ContentType="application/vnd.openxmlformats-officedocument.drawingml.chartshapes+xml" PartName="/ppt/drawings/drawing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3" r:id="rId1"/>
  </p:sldMasterIdLst>
  <p:notesMasterIdLst>
    <p:notesMasterId r:id="rId21"/>
  </p:notesMasterIdLst>
  <p:sldIdLst>
    <p:sldId id="623" r:id="rId2"/>
    <p:sldId id="624" r:id="rId3"/>
    <p:sldId id="630" r:id="rId4"/>
    <p:sldId id="610" r:id="rId5"/>
    <p:sldId id="616" r:id="rId6"/>
    <p:sldId id="607" r:id="rId7"/>
    <p:sldId id="620" r:id="rId8"/>
    <p:sldId id="261" r:id="rId9"/>
    <p:sldId id="631" r:id="rId10"/>
    <p:sldId id="605" r:id="rId11"/>
    <p:sldId id="622" r:id="rId12"/>
    <p:sldId id="271" r:id="rId13"/>
    <p:sldId id="632" r:id="rId14"/>
    <p:sldId id="626" r:id="rId15"/>
    <p:sldId id="627" r:id="rId16"/>
    <p:sldId id="628" r:id="rId17"/>
    <p:sldId id="629" r:id="rId18"/>
    <p:sldId id="606" r:id="rId19"/>
    <p:sldId id="599" r:id="rId20"/>
  </p:sldIdLst>
  <p:sldSz cx="9144000" cy="6858000" type="screen4x3"/>
  <p:notesSz cx="6792913"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BC"/>
    <a:srgbClr val="6CA6DA"/>
    <a:srgbClr val="81B2DF"/>
    <a:srgbClr val="91BCE3"/>
    <a:srgbClr val="0198FF"/>
    <a:srgbClr val="25A7FF"/>
    <a:srgbClr val="0095FA"/>
    <a:srgbClr val="333333"/>
    <a:srgbClr val="EEB500"/>
    <a:srgbClr val="AC12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2DE8F0-521B-45C9-8659-047C0779B6F5}" v="26" dt="2026-02-03T01:07:46.81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180" y="52"/>
      </p:cViewPr>
      <p:guideLst/>
    </p:cSldViewPr>
  </p:slideViewPr>
  <p:notesTextViewPr>
    <p:cViewPr>
      <p:scale>
        <a:sx n="1" d="1"/>
        <a:sy n="1" d="1"/>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9.xml" Type="http://schemas.openxmlformats.org/officeDocument/2006/relationships/slide"/><Relationship Id="rId11" Target="slides/slide10.xml" Type="http://schemas.openxmlformats.org/officeDocument/2006/relationships/slide"/><Relationship Id="rId12" Target="slides/slide11.xml" Type="http://schemas.openxmlformats.org/officeDocument/2006/relationships/slide"/><Relationship Id="rId13" Target="slides/slide12.xml" Type="http://schemas.openxmlformats.org/officeDocument/2006/relationships/slide"/><Relationship Id="rId14" Target="slides/slide13.xml" Type="http://schemas.openxmlformats.org/officeDocument/2006/relationships/slide"/><Relationship Id="rId15" Target="slides/slide14.xml" Type="http://schemas.openxmlformats.org/officeDocument/2006/relationships/slide"/><Relationship Id="rId16" Target="slides/slide15.xml" Type="http://schemas.openxmlformats.org/officeDocument/2006/relationships/slide"/><Relationship Id="rId17" Target="slides/slide16.xml" Type="http://schemas.openxmlformats.org/officeDocument/2006/relationships/slide"/><Relationship Id="rId18" Target="slides/slide17.xml" Type="http://schemas.openxmlformats.org/officeDocument/2006/relationships/slide"/><Relationship Id="rId19" Target="slides/slide18.xml" Type="http://schemas.openxmlformats.org/officeDocument/2006/relationships/slide"/><Relationship Id="rId2" Target="slides/slide1.xml" Type="http://schemas.openxmlformats.org/officeDocument/2006/relationships/slide"/><Relationship Id="rId20" Target="slides/slide19.xml" Type="http://schemas.openxmlformats.org/officeDocument/2006/relationships/slide"/><Relationship Id="rId21" Target="notesMasters/notesMaster1.xml" Type="http://schemas.openxmlformats.org/officeDocument/2006/relationships/notesMaster"/><Relationship Id="rId22" Target="presProps.xml" Type="http://schemas.openxmlformats.org/officeDocument/2006/relationships/presProps"/><Relationship Id="rId23" Target="viewProps.xml" Type="http://schemas.openxmlformats.org/officeDocument/2006/relationships/viewProps"/><Relationship Id="rId24" Target="theme/theme1.xml" Type="http://schemas.openxmlformats.org/officeDocument/2006/relationships/theme"/><Relationship Id="rId25" Target="tableStyles.xml" Type="http://schemas.openxmlformats.org/officeDocument/2006/relationships/tableStyles"/><Relationship Id="rId26" Target="revisionInfo.xml" Type="http://schemas.microsoft.com/office/2015/10/relationships/revisionInfo"/><Relationship Id="rId27" Target="../customXml/item1.xml" Type="http://schemas.openxmlformats.org/officeDocument/2006/relationships/customXml"/><Relationship Id="rId28" Target="../customXml/item2.xml" Type="http://schemas.openxmlformats.org/officeDocument/2006/relationships/customXml"/><Relationship Id="rId29" Target="../customXml/item3.xml" Type="http://schemas.openxmlformats.org/officeDocument/2006/relationships/customXml"/><Relationship Id="rId3" Target="slides/slide2.xml" Type="http://schemas.openxmlformats.org/officeDocument/2006/relationships/slide"/><Relationship Id="rId4" Target="slides/slide3.xml" Type="http://schemas.openxmlformats.org/officeDocument/2006/relationships/slide"/><Relationship Id="rId5" Target="slides/slide4.xml" Type="http://schemas.openxmlformats.org/officeDocument/2006/relationships/slide"/><Relationship Id="rId6" Target="slides/slide5.xml" Type="http://schemas.openxmlformats.org/officeDocument/2006/relationships/slide"/><Relationship Id="rId7" Target="slides/slide6.xml" Type="http://schemas.openxmlformats.org/officeDocument/2006/relationships/slide"/><Relationship Id="rId8" Target="slides/slide7.xml" Type="http://schemas.openxmlformats.org/officeDocument/2006/relationships/slide"/><Relationship Id="rId9" Target="slides/slide8.xml" Type="http://schemas.openxmlformats.org/officeDocument/2006/relationships/slide"/></Relationships>
</file>

<file path=ppt/charts/_rels/chart1.xml.rels><?xml version="1.0" encoding="UTF-8" standalone="yes"?><Relationships xmlns="http://schemas.openxmlformats.org/package/2006/relationships"><Relationship Id="rId1" Target="style1.xml" Type="http://schemas.microsoft.com/office/2011/relationships/chartStyle"/><Relationship Id="rId2" Target="colors1.xml" Type="http://schemas.microsoft.com/office/2011/relationships/chartColorStyle"/><Relationship Id="rId3" Target="../embeddings/Microsoft_Excel_Worksheet.xlsx" Type="http://schemas.openxmlformats.org/officeDocument/2006/relationships/package"/><Relationship Id="rId4" Target="../drawings/drawing1.xml" Type="http://schemas.openxmlformats.org/officeDocument/2006/relationships/chartUserShapes"/></Relationships>
</file>

<file path=ppt/charts/_rels/chart2.xml.rels><?xml version="1.0" encoding="UTF-8" standalone="yes"?><Relationships xmlns="http://schemas.openxmlformats.org/package/2006/relationships"><Relationship Id="rId1" Target="style2.xml" Type="http://schemas.microsoft.com/office/2011/relationships/chartStyle"/><Relationship Id="rId2" Target="colors2.xml" Type="http://schemas.microsoft.com/office/2011/relationships/chartColorStyle"/><Relationship Id="rId3" Target="../embeddings/Microsoft_Excel_Worksheet1.xlsx" Type="http://schemas.openxmlformats.org/officeDocument/2006/relationships/package"/></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35017763409595"/>
          <c:y val="8.3919408045450367E-2"/>
          <c:w val="0.62964788775581926"/>
          <c:h val="0.92427139286928595"/>
        </c:manualLayout>
      </c:layout>
      <c:pieChart>
        <c:varyColors val="1"/>
        <c:ser>
          <c:idx val="0"/>
          <c:order val="0"/>
          <c:tx>
            <c:strRef>
              <c:f>Sheet1!$B$1</c:f>
              <c:strCache>
                <c:ptCount val="1"/>
                <c:pt idx="0">
                  <c:v>売上高</c:v>
                </c:pt>
              </c:strCache>
            </c:strRef>
          </c:tx>
          <c:spPr>
            <a:ln>
              <a:solidFill>
                <a:schemeClr val="tx1">
                  <a:lumMod val="50000"/>
                  <a:lumOff val="50000"/>
                </a:schemeClr>
              </a:solidFill>
            </a:ln>
          </c:spPr>
          <c:dPt>
            <c:idx val="0"/>
            <c:bubble3D val="0"/>
            <c:spPr>
              <a:solidFill>
                <a:srgbClr val="FF5050"/>
              </a:solidFill>
              <a:ln>
                <a:solidFill>
                  <a:schemeClr val="tx1">
                    <a:lumMod val="50000"/>
                    <a:lumOff val="50000"/>
                  </a:schemeClr>
                </a:solidFill>
              </a:ln>
              <a:effectLst/>
            </c:spPr>
            <c:extLst>
              <c:ext xmlns:c16="http://schemas.microsoft.com/office/drawing/2014/chart" uri="{C3380CC4-5D6E-409C-BE32-E72D297353CC}">
                <c16:uniqueId val="{00000001-3BB6-417F-8B10-AFCF2B83B500}"/>
              </c:ext>
            </c:extLst>
          </c:dPt>
          <c:dPt>
            <c:idx val="1"/>
            <c:bubble3D val="0"/>
            <c:spPr>
              <a:solidFill>
                <a:srgbClr val="FFA7A7"/>
              </a:solidFill>
              <a:ln>
                <a:solidFill>
                  <a:schemeClr val="tx1">
                    <a:lumMod val="50000"/>
                    <a:lumOff val="50000"/>
                  </a:schemeClr>
                </a:solidFill>
              </a:ln>
              <a:effectLst/>
            </c:spPr>
            <c:extLst>
              <c:ext xmlns:c16="http://schemas.microsoft.com/office/drawing/2014/chart" uri="{C3380CC4-5D6E-409C-BE32-E72D297353CC}">
                <c16:uniqueId val="{00000003-3BB6-417F-8B10-AFCF2B83B500}"/>
              </c:ext>
            </c:extLst>
          </c:dPt>
          <c:dPt>
            <c:idx val="2"/>
            <c:bubble3D val="0"/>
            <c:spPr>
              <a:solidFill>
                <a:srgbClr val="0071BC"/>
              </a:solidFill>
              <a:ln w="12700">
                <a:solidFill>
                  <a:schemeClr val="tx1">
                    <a:lumMod val="50000"/>
                    <a:lumOff val="50000"/>
                  </a:schemeClr>
                </a:solidFill>
              </a:ln>
              <a:effectLst/>
            </c:spPr>
            <c:extLst>
              <c:ext xmlns:c16="http://schemas.microsoft.com/office/drawing/2014/chart" uri="{C3380CC4-5D6E-409C-BE32-E72D297353CC}">
                <c16:uniqueId val="{00000005-3BB6-417F-8B10-AFCF2B83B500}"/>
              </c:ext>
            </c:extLst>
          </c:dPt>
          <c:dPt>
            <c:idx val="3"/>
            <c:bubble3D val="0"/>
            <c:spPr>
              <a:solidFill>
                <a:srgbClr val="EDE8E4"/>
              </a:solidFill>
              <a:ln>
                <a:solidFill>
                  <a:schemeClr val="tx1">
                    <a:lumMod val="50000"/>
                    <a:lumOff val="50000"/>
                  </a:schemeClr>
                </a:solidFill>
              </a:ln>
              <a:effectLst/>
            </c:spPr>
            <c:extLst>
              <c:ext xmlns:c16="http://schemas.microsoft.com/office/drawing/2014/chart" uri="{C3380CC4-5D6E-409C-BE32-E72D297353CC}">
                <c16:uniqueId val="{00000007-3BB6-417F-8B10-AFCF2B83B500}"/>
              </c:ext>
            </c:extLst>
          </c:dPt>
          <c:dLbls>
            <c:dLbl>
              <c:idx val="0"/>
              <c:layout>
                <c:manualLayout>
                  <c:x val="9.0405164243725966E-2"/>
                  <c:y val="1.7113965534899016E-2"/>
                </c:manualLayout>
              </c:layout>
              <c:tx>
                <c:rich>
                  <a:bodyPr rot="0" spcFirstLastPara="1" vertOverflow="ellipsis" vert="horz" wrap="square" lIns="38100" tIns="19050" rIns="38100" bIns="19050" anchor="ctr" anchorCtr="1">
                    <a:noAutofit/>
                  </a:bodyPr>
                  <a:lstStyle/>
                  <a:p>
                    <a:pPr>
                      <a:lnSpc>
                        <a:spcPts val="1500"/>
                      </a:lnSpc>
                      <a:defRPr lang="ja-JP" sz="1150" b="1" i="0" u="none" strike="noStrike" kern="1200" baseline="0">
                        <a:solidFill>
                          <a:srgbClr val="333333"/>
                        </a:solidFill>
                        <a:latin typeface="Meiryo UI" panose="020B0604030504040204" pitchFamily="50" charset="-128"/>
                        <a:ea typeface="Meiryo UI" panose="020B0604030504040204" pitchFamily="50" charset="-128"/>
                        <a:cs typeface="+mn-cs"/>
                      </a:defRPr>
                    </a:pPr>
                    <a:fld id="{9551C647-493E-4CCB-926D-CC8CA68864E9}" type="CATEGORYNAME">
                      <a:rPr lang="ja-JP" altLang="en-US" sz="1150" b="1" dirty="0">
                        <a:solidFill>
                          <a:srgbClr val="333333"/>
                        </a:solidFill>
                      </a:rPr>
                      <a:pPr>
                        <a:lnSpc>
                          <a:spcPts val="1500"/>
                        </a:lnSpc>
                        <a:defRPr lang="ja-JP" sz="1150" b="1">
                          <a:solidFill>
                            <a:srgbClr val="333333"/>
                          </a:solidFill>
                          <a:latin typeface="Meiryo UI" panose="020B0604030504040204" pitchFamily="50" charset="-128"/>
                          <a:ea typeface="Meiryo UI" panose="020B0604030504040204" pitchFamily="50" charset="-128"/>
                        </a:defRPr>
                      </a:pPr>
                      <a:t>[分類名]</a:t>
                    </a:fld>
                    <a:endParaRPr lang="ja-JP" altLang="en-US" sz="1150" b="1" baseline="0">
                      <a:solidFill>
                        <a:srgbClr val="333333"/>
                      </a:solidFill>
                    </a:endParaRPr>
                  </a:p>
                  <a:p>
                    <a:pPr>
                      <a:lnSpc>
                        <a:spcPts val="1500"/>
                      </a:lnSpc>
                      <a:defRPr lang="ja-JP" sz="1150" b="1">
                        <a:solidFill>
                          <a:srgbClr val="333333"/>
                        </a:solidFill>
                        <a:latin typeface="Meiryo UI" panose="020B0604030504040204" pitchFamily="50" charset="-128"/>
                        <a:ea typeface="Meiryo UI" panose="020B0604030504040204" pitchFamily="50" charset="-128"/>
                      </a:defRPr>
                    </a:pPr>
                    <a:fld id="{56FA6122-EFC6-45D5-A0DF-F0D4A1B0D951}" type="VALUE">
                      <a:rPr lang="en-US" altLang="ja-JP" sz="1150" b="1" dirty="0">
                        <a:solidFill>
                          <a:srgbClr val="333333"/>
                        </a:solidFill>
                      </a:rPr>
                      <a:pPr>
                        <a:lnSpc>
                          <a:spcPts val="1500"/>
                        </a:lnSpc>
                        <a:defRPr lang="ja-JP" sz="1150" b="1">
                          <a:solidFill>
                            <a:srgbClr val="333333"/>
                          </a:solidFill>
                          <a:latin typeface="Meiryo UI" panose="020B0604030504040204" pitchFamily="50" charset="-128"/>
                          <a:ea typeface="Meiryo UI" panose="020B0604030504040204" pitchFamily="50" charset="-128"/>
                        </a:defRPr>
                      </a:pPr>
                      <a:t>[値]</a:t>
                    </a:fld>
                    <a:endParaRPr lang="ja-JP" altLang="en-US"/>
                  </a:p>
                </c:rich>
              </c:tx>
              <c:spPr>
                <a:noFill/>
                <a:ln>
                  <a:noFill/>
                </a:ln>
                <a:effectLst/>
              </c:spPr>
              <c:txPr>
                <a:bodyPr rot="0" spcFirstLastPara="1" vertOverflow="ellipsis" vert="horz" wrap="square" lIns="38100" tIns="19050" rIns="38100" bIns="19050" anchor="ctr" anchorCtr="1">
                  <a:noAutofit/>
                </a:bodyPr>
                <a:lstStyle/>
                <a:p>
                  <a:pPr>
                    <a:lnSpc>
                      <a:spcPts val="1500"/>
                    </a:lnSpc>
                    <a:defRPr lang="ja-JP" sz="1150" b="1" i="0" u="none" strike="noStrike" kern="1200" baseline="0">
                      <a:solidFill>
                        <a:srgbClr val="333333"/>
                      </a:solidFill>
                      <a:latin typeface="Meiryo UI" panose="020B0604030504040204" pitchFamily="50" charset="-128"/>
                      <a:ea typeface="Meiryo UI" panose="020B0604030504040204" pitchFamily="50" charset="-128"/>
                      <a:cs typeface="+mn-cs"/>
                    </a:defRPr>
                  </a:pPr>
                  <a:endParaRPr lang="ja-JP" alt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43135249692210631"/>
                      <c:h val="0.20253374000465627"/>
                    </c:manualLayout>
                  </c15:layout>
                  <c15:dlblFieldTable/>
                  <c15:showDataLabelsRange val="0"/>
                </c:ext>
                <c:ext xmlns:c16="http://schemas.microsoft.com/office/drawing/2014/chart" uri="{C3380CC4-5D6E-409C-BE32-E72D297353CC}">
                  <c16:uniqueId val="{00000001-3BB6-417F-8B10-AFCF2B83B500}"/>
                </c:ext>
              </c:extLst>
            </c:dLbl>
            <c:dLbl>
              <c:idx val="1"/>
              <c:layout>
                <c:manualLayout>
                  <c:x val="-0.23217620755097049"/>
                  <c:y val="0.21003080513796282"/>
                </c:manualLayout>
              </c:layout>
              <c:tx>
                <c:rich>
                  <a:bodyPr rot="0" spcFirstLastPara="1" vertOverflow="ellipsis" vert="horz" wrap="square" lIns="38100" tIns="19050" rIns="38100" bIns="19050" anchor="ctr" anchorCtr="1">
                    <a:noAutofit/>
                  </a:bodyPr>
                  <a:lstStyle/>
                  <a:p>
                    <a:pPr>
                      <a:lnSpc>
                        <a:spcPts val="1500"/>
                      </a:lnSpc>
                      <a:defRPr lang="ja-JP" sz="1150" b="1" i="0" u="none" strike="noStrike" kern="1200" baseline="0">
                        <a:solidFill>
                          <a:schemeClr val="bg1"/>
                        </a:solidFill>
                        <a:latin typeface="Meiryo UI" panose="020B0604030504040204" pitchFamily="50" charset="-128"/>
                        <a:ea typeface="Meiryo UI" panose="020B0604030504040204" pitchFamily="50" charset="-128"/>
                        <a:cs typeface="+mn-cs"/>
                      </a:defRPr>
                    </a:pPr>
                    <a:fld id="{424E16C6-31E4-4047-A613-690565D62461}" type="CATEGORYNAME">
                      <a:rPr lang="ja-JP" altLang="en-US" sz="1150" b="1" dirty="0">
                        <a:solidFill>
                          <a:srgbClr val="333333"/>
                        </a:solidFill>
                      </a:rPr>
                      <a:pPr>
                        <a:lnSpc>
                          <a:spcPts val="1500"/>
                        </a:lnSpc>
                        <a:defRPr lang="ja-JP" sz="1150" b="1">
                          <a:solidFill>
                            <a:schemeClr val="bg1"/>
                          </a:solidFill>
                          <a:latin typeface="Meiryo UI" panose="020B0604030504040204" pitchFamily="50" charset="-128"/>
                          <a:ea typeface="Meiryo UI" panose="020B0604030504040204" pitchFamily="50" charset="-128"/>
                        </a:defRPr>
                      </a:pPr>
                      <a:t>[分類名]</a:t>
                    </a:fld>
                    <a:endParaRPr lang="ja-JP" altLang="en-US" sz="1150" b="1" baseline="0">
                      <a:solidFill>
                        <a:srgbClr val="333333"/>
                      </a:solidFill>
                    </a:endParaRPr>
                  </a:p>
                  <a:p>
                    <a:pPr>
                      <a:lnSpc>
                        <a:spcPts val="1500"/>
                      </a:lnSpc>
                      <a:defRPr lang="ja-JP" sz="1150" b="1">
                        <a:solidFill>
                          <a:schemeClr val="bg1"/>
                        </a:solidFill>
                        <a:latin typeface="Meiryo UI" panose="020B0604030504040204" pitchFamily="50" charset="-128"/>
                        <a:ea typeface="Meiryo UI" panose="020B0604030504040204" pitchFamily="50" charset="-128"/>
                      </a:defRPr>
                    </a:pPr>
                    <a:fld id="{8DF9CC2F-6F44-4F54-BDE8-B982D4703EEC}" type="VALUE">
                      <a:rPr lang="en-US" altLang="ja-JP" sz="1150" b="1" dirty="0">
                        <a:solidFill>
                          <a:srgbClr val="333333"/>
                        </a:solidFill>
                      </a:rPr>
                      <a:pPr>
                        <a:lnSpc>
                          <a:spcPts val="1500"/>
                        </a:lnSpc>
                        <a:defRPr lang="ja-JP" sz="1150" b="1">
                          <a:solidFill>
                            <a:schemeClr val="bg1"/>
                          </a:solidFill>
                          <a:latin typeface="Meiryo UI" panose="020B0604030504040204" pitchFamily="50" charset="-128"/>
                          <a:ea typeface="Meiryo UI" panose="020B0604030504040204" pitchFamily="50" charset="-128"/>
                        </a:defRPr>
                      </a:pPr>
                      <a:t>[値]</a:t>
                    </a:fld>
                    <a:endParaRPr lang="ja-JP" altLang="en-US"/>
                  </a:p>
                </c:rich>
              </c:tx>
              <c:spPr>
                <a:noFill/>
                <a:ln>
                  <a:noFill/>
                </a:ln>
                <a:effectLst/>
              </c:spPr>
              <c:txPr>
                <a:bodyPr rot="0" spcFirstLastPara="1" vertOverflow="ellipsis" vert="horz" wrap="square" lIns="38100" tIns="19050" rIns="38100" bIns="19050" anchor="ctr" anchorCtr="1">
                  <a:noAutofit/>
                </a:bodyPr>
                <a:lstStyle/>
                <a:p>
                  <a:pPr>
                    <a:lnSpc>
                      <a:spcPts val="1500"/>
                    </a:lnSpc>
                    <a:defRPr lang="ja-JP" sz="115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lt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4693576543081323"/>
                      <c:h val="0.38502993661257234"/>
                    </c:manualLayout>
                  </c15:layout>
                  <c15:dlblFieldTable/>
                  <c15:showDataLabelsRange val="0"/>
                </c:ext>
                <c:ext xmlns:c16="http://schemas.microsoft.com/office/drawing/2014/chart" uri="{C3380CC4-5D6E-409C-BE32-E72D297353CC}">
                  <c16:uniqueId val="{00000003-3BB6-417F-8B10-AFCF2B83B500}"/>
                </c:ext>
              </c:extLst>
            </c:dLbl>
            <c:dLbl>
              <c:idx val="2"/>
              <c:spPr>
                <a:noFill/>
                <a:ln>
                  <a:noFill/>
                </a:ln>
                <a:effectLst/>
              </c:spPr>
              <c:txPr>
                <a:bodyPr rot="0" spcFirstLastPara="1" vertOverflow="ellipsis" vert="horz" wrap="square" lIns="38100" tIns="19050" rIns="38100" bIns="19050" anchor="ctr" anchorCtr="1">
                  <a:spAutoFit/>
                </a:bodyPr>
                <a:lstStyle/>
                <a:p>
                  <a:pPr>
                    <a:lnSpc>
                      <a:spcPts val="1500"/>
                    </a:lnSpc>
                    <a:defRPr lang="ja-JP" sz="115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1"/>
              <c:showSerName val="0"/>
              <c:showPercent val="0"/>
              <c:showBubbleSize val="0"/>
              <c:separator>
</c:separator>
              <c:extLst>
                <c:ext xmlns:c15="http://schemas.microsoft.com/office/drawing/2012/chart" uri="{CE6537A1-D6FC-4f65-9D91-7224C49458BB}">
                  <c15:layout>
                    <c:manualLayout>
                      <c:w val="0.23365477213593105"/>
                      <c:h val="0.26580272544809835"/>
                    </c:manualLayout>
                  </c15:layout>
                </c:ext>
                <c:ext xmlns:c16="http://schemas.microsoft.com/office/drawing/2014/chart" uri="{C3380CC4-5D6E-409C-BE32-E72D297353CC}">
                  <c16:uniqueId val="{00000005-3BB6-417F-8B10-AFCF2B83B500}"/>
                </c:ext>
              </c:extLst>
            </c:dLbl>
            <c:dLbl>
              <c:idx val="3"/>
              <c:layout>
                <c:manualLayout>
                  <c:x val="-0.26896245743126612"/>
                  <c:y val="3.1431414772451635E-2"/>
                </c:manualLayout>
              </c:layout>
              <c:tx>
                <c:rich>
                  <a:bodyPr rot="0" spcFirstLastPara="1" vertOverflow="ellipsis" vert="horz" wrap="square" lIns="38100" tIns="19050" rIns="38100" bIns="19050" anchor="ctr" anchorCtr="1">
                    <a:spAutoFit/>
                  </a:bodyPr>
                  <a:lstStyle/>
                  <a:p>
                    <a:pPr>
                      <a:lnSpc>
                        <a:spcPts val="1500"/>
                      </a:lnSpc>
                      <a:defRPr lang="ja-JP" sz="1150" b="1" i="0" u="none" strike="noStrike" kern="1200" baseline="0">
                        <a:solidFill>
                          <a:schemeClr val="tx2"/>
                        </a:solidFill>
                        <a:latin typeface="Meiryo UI" panose="020B0604030504040204" pitchFamily="50" charset="-128"/>
                        <a:ea typeface="Meiryo UI" panose="020B0604030504040204" pitchFamily="50" charset="-128"/>
                        <a:cs typeface="+mn-cs"/>
                      </a:defRPr>
                    </a:pPr>
                    <a:fld id="{99917A47-DB89-43C6-B907-8160AB2F3D38}" type="CATEGORYNAME">
                      <a:rPr lang="zh-TW" altLang="en-US" sz="1150" b="0">
                        <a:solidFill>
                          <a:srgbClr val="333333"/>
                        </a:solidFill>
                      </a:rPr>
                      <a:pPr>
                        <a:lnSpc>
                          <a:spcPts val="1500"/>
                        </a:lnSpc>
                        <a:defRPr lang="ja-JP" sz="1150" b="1">
                          <a:latin typeface="Meiryo UI" panose="020B0604030504040204" pitchFamily="50" charset="-128"/>
                          <a:ea typeface="Meiryo UI" panose="020B0604030504040204" pitchFamily="50" charset="-128"/>
                        </a:defRPr>
                      </a:pPr>
                      <a:t>[分類名]</a:t>
                    </a:fld>
                    <a:endParaRPr lang="zh-TW" altLang="en-US" sz="1150" b="0" baseline="0">
                      <a:solidFill>
                        <a:srgbClr val="333333"/>
                      </a:solidFill>
                    </a:endParaRPr>
                  </a:p>
                  <a:p>
                    <a:pPr>
                      <a:lnSpc>
                        <a:spcPts val="1500"/>
                      </a:lnSpc>
                      <a:defRPr lang="ja-JP" sz="1150" b="1">
                        <a:latin typeface="Meiryo UI" panose="020B0604030504040204" pitchFamily="50" charset="-128"/>
                        <a:ea typeface="Meiryo UI" panose="020B0604030504040204" pitchFamily="50" charset="-128"/>
                      </a:defRPr>
                    </a:pPr>
                    <a:fld id="{2168A740-47B0-4658-8813-E5878D057557}" type="VALUE">
                      <a:rPr lang="en-US" altLang="zh-TW" sz="1150" b="0">
                        <a:solidFill>
                          <a:srgbClr val="333333"/>
                        </a:solidFill>
                      </a:rPr>
                      <a:pPr>
                        <a:lnSpc>
                          <a:spcPts val="1500"/>
                        </a:lnSpc>
                        <a:defRPr lang="ja-JP" sz="1150" b="1">
                          <a:latin typeface="Meiryo UI" panose="020B0604030504040204" pitchFamily="50" charset="-128"/>
                          <a:ea typeface="Meiryo UI" panose="020B0604030504040204" pitchFamily="50"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lnSpc>
                      <a:spcPts val="1500"/>
                    </a:lnSpc>
                    <a:defRPr lang="ja-JP" sz="1150" b="1" i="0" u="none" strike="noStrike" kern="1200" baseline="0">
                      <a:solidFill>
                        <a:schemeClr val="tx2"/>
                      </a:solidFill>
                      <a:latin typeface="Meiryo UI" panose="020B0604030504040204" pitchFamily="50" charset="-128"/>
                      <a:ea typeface="Meiryo UI" panose="020B0604030504040204" pitchFamily="50" charset="-128"/>
                      <a:cs typeface="+mn-cs"/>
                    </a:defRPr>
                  </a:pPr>
                  <a:endParaRPr lang="zh-TW" altLang="en-US"/>
                </a:p>
              </c:txPr>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3BB6-417F-8B10-AFCF2B83B500}"/>
                </c:ext>
              </c:extLst>
            </c:dLbl>
            <c:spPr>
              <a:noFill/>
              <a:ln>
                <a:noFill/>
              </a:ln>
              <a:effectLst/>
            </c:spPr>
            <c:txPr>
              <a:bodyPr rot="0" spcFirstLastPara="1" vertOverflow="ellipsis" vert="horz" wrap="square" lIns="38100" tIns="19050" rIns="38100" bIns="19050" anchor="ctr" anchorCtr="1">
                <a:spAutoFit/>
              </a:bodyPr>
              <a:lstStyle/>
              <a:p>
                <a:pPr>
                  <a:defRPr lang="ja-JP" sz="1200" b="1" i="0" u="none" strike="noStrike" kern="1200" baseline="0">
                    <a:solidFill>
                      <a:schemeClr val="tx2"/>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1"/>
            <c:showSerName val="0"/>
            <c:showPercent val="0"/>
            <c:showBubbleSize val="0"/>
            <c:separator>
</c:separator>
            <c:showLeaderLines val="1"/>
            <c:leaderLines>
              <c:spPr>
                <a:ln w="12700">
                  <a:solidFill>
                    <a:srgbClr val="333333"/>
                  </a:solidFill>
                </a:ln>
                <a:effectLst/>
              </c:spPr>
            </c:leaderLines>
            <c:extLst>
              <c:ext xmlns:c15="http://schemas.microsoft.com/office/drawing/2012/chart" uri="{CE6537A1-D6FC-4f65-9D91-7224C49458BB}"/>
            </c:extLst>
          </c:dLbls>
          <c:cat>
            <c:strRef>
              <c:f>Sheet1!$A$2:$A$5</c:f>
              <c:strCache>
                <c:ptCount val="4"/>
                <c:pt idx="0">
                  <c:v>趣旨まで知っていた</c:v>
                </c:pt>
                <c:pt idx="1">
                  <c:v>言葉は知って
いたが、趣旨は
知らなかった</c:v>
                </c:pt>
                <c:pt idx="2">
                  <c:v>知らなかった</c:v>
                </c:pt>
                <c:pt idx="3">
                  <c:v>無回答</c:v>
                </c:pt>
              </c:strCache>
            </c:strRef>
          </c:cat>
          <c:val>
            <c:numRef>
              <c:f>Sheet1!$B$2:$B$5</c:f>
              <c:numCache>
                <c:formatCode>0.0%</c:formatCode>
                <c:ptCount val="4"/>
                <c:pt idx="0">
                  <c:v>5.5E-2</c:v>
                </c:pt>
                <c:pt idx="1">
                  <c:v>0.20499999999999999</c:v>
                </c:pt>
                <c:pt idx="2">
                  <c:v>0.73299999999999998</c:v>
                </c:pt>
                <c:pt idx="3">
                  <c:v>7.0000000000000001E-3</c:v>
                </c:pt>
              </c:numCache>
            </c:numRef>
          </c:val>
          <c:extLst>
            <c:ext xmlns:c16="http://schemas.microsoft.com/office/drawing/2014/chart" uri="{C3380CC4-5D6E-409C-BE32-E72D297353CC}">
              <c16:uniqueId val="{00000006-3BB6-417F-8B10-AFCF2B83B50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274161028979908"/>
          <c:y val="5.7317255403001227E-2"/>
          <c:w val="0.59727813468469793"/>
          <c:h val="0.91517070977906279"/>
        </c:manualLayout>
      </c:layout>
      <c:barChart>
        <c:barDir val="bar"/>
        <c:grouping val="clustered"/>
        <c:varyColors val="0"/>
        <c:ser>
          <c:idx val="0"/>
          <c:order val="0"/>
          <c:tx>
            <c:strRef>
              <c:f>Sheet1!$B$1</c:f>
              <c:strCache>
                <c:ptCount val="1"/>
                <c:pt idx="0">
                  <c:v>売上高</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0"/>
            <c:invertIfNegative val="0"/>
            <c:bubble3D val="0"/>
            <c:spPr>
              <a:solidFill>
                <a:srgbClr val="FF5050"/>
              </a:solidFill>
              <a:ln>
                <a:noFill/>
              </a:ln>
              <a:effectLst/>
            </c:spPr>
            <c:extLst>
              <c:ext xmlns:c16="http://schemas.microsoft.com/office/drawing/2014/chart" uri="{C3380CC4-5D6E-409C-BE32-E72D297353CC}">
                <c16:uniqueId val="{00000001-1299-4CC7-95F7-465876EEE068}"/>
              </c:ext>
            </c:extLst>
          </c:dPt>
          <c:dPt>
            <c:idx val="1"/>
            <c:invertIfNegative val="0"/>
            <c:bubble3D val="0"/>
            <c:spPr>
              <a:solidFill>
                <a:schemeClr val="bg1">
                  <a:lumMod val="95000"/>
                </a:schemeClr>
              </a:solidFill>
              <a:ln>
                <a:noFill/>
              </a:ln>
              <a:effectLst/>
            </c:spPr>
            <c:extLst>
              <c:ext xmlns:c16="http://schemas.microsoft.com/office/drawing/2014/chart" uri="{C3380CC4-5D6E-409C-BE32-E72D297353CC}">
                <c16:uniqueId val="{00000003-1299-4CC7-95F7-465876EEE068}"/>
              </c:ext>
            </c:extLst>
          </c:dPt>
          <c:dPt>
            <c:idx val="2"/>
            <c:invertIfNegative val="0"/>
            <c:bubble3D val="0"/>
            <c:spPr>
              <a:solidFill>
                <a:schemeClr val="bg1">
                  <a:lumMod val="95000"/>
                </a:schemeClr>
              </a:solidFill>
              <a:ln>
                <a:noFill/>
              </a:ln>
              <a:effectLst/>
            </c:spPr>
            <c:extLst>
              <c:ext xmlns:c16="http://schemas.microsoft.com/office/drawing/2014/chart" uri="{C3380CC4-5D6E-409C-BE32-E72D297353CC}">
                <c16:uniqueId val="{00000005-1299-4CC7-95F7-465876EEE068}"/>
              </c:ext>
            </c:extLst>
          </c:dPt>
          <c:dPt>
            <c:idx val="3"/>
            <c:invertIfNegative val="0"/>
            <c:bubble3D val="0"/>
            <c:spPr>
              <a:solidFill>
                <a:schemeClr val="bg1">
                  <a:lumMod val="95000"/>
                </a:schemeClr>
              </a:solidFill>
              <a:ln>
                <a:noFill/>
              </a:ln>
              <a:effectLst/>
            </c:spPr>
            <c:extLst>
              <c:ext xmlns:c16="http://schemas.microsoft.com/office/drawing/2014/chart" uri="{C3380CC4-5D6E-409C-BE32-E72D297353CC}">
                <c16:uniqueId val="{00000007-1299-4CC7-95F7-465876EEE068}"/>
              </c:ext>
            </c:extLst>
          </c:dPt>
          <c:dPt>
            <c:idx val="4"/>
            <c:invertIfNegative val="0"/>
            <c:bubble3D val="0"/>
            <c:spPr>
              <a:solidFill>
                <a:schemeClr val="bg1">
                  <a:lumMod val="95000"/>
                </a:schemeClr>
              </a:solidFill>
              <a:ln>
                <a:noFill/>
              </a:ln>
              <a:effectLst/>
            </c:spPr>
            <c:extLst>
              <c:ext xmlns:c16="http://schemas.microsoft.com/office/drawing/2014/chart" uri="{C3380CC4-5D6E-409C-BE32-E72D297353CC}">
                <c16:uniqueId val="{00000013-1299-4CC7-95F7-465876EEE068}"/>
              </c:ext>
            </c:extLst>
          </c:dPt>
          <c:dPt>
            <c:idx val="5"/>
            <c:invertIfNegative val="0"/>
            <c:bubble3D val="0"/>
            <c:spPr>
              <a:solidFill>
                <a:schemeClr val="bg1">
                  <a:lumMod val="95000"/>
                </a:schemeClr>
              </a:solidFill>
              <a:ln>
                <a:noFill/>
              </a:ln>
              <a:effectLst/>
            </c:spPr>
            <c:extLst>
              <c:ext xmlns:c16="http://schemas.microsoft.com/office/drawing/2014/chart" uri="{C3380CC4-5D6E-409C-BE32-E72D297353CC}">
                <c16:uniqueId val="{00000014-1299-4CC7-95F7-465876EEE068}"/>
              </c:ext>
            </c:extLst>
          </c:dPt>
          <c:dPt>
            <c:idx val="6"/>
            <c:invertIfNegative val="0"/>
            <c:bubble3D val="0"/>
            <c:spPr>
              <a:solidFill>
                <a:schemeClr val="bg1">
                  <a:lumMod val="95000"/>
                </a:schemeClr>
              </a:solidFill>
              <a:ln>
                <a:noFill/>
              </a:ln>
              <a:effectLst/>
            </c:spPr>
            <c:extLst>
              <c:ext xmlns:c16="http://schemas.microsoft.com/office/drawing/2014/chart" uri="{C3380CC4-5D6E-409C-BE32-E72D297353CC}">
                <c16:uniqueId val="{00000015-1299-4CC7-95F7-465876EEE068}"/>
              </c:ext>
            </c:extLst>
          </c:dPt>
          <c:dPt>
            <c:idx val="7"/>
            <c:invertIfNegative val="0"/>
            <c:bubble3D val="0"/>
            <c:spPr>
              <a:solidFill>
                <a:schemeClr val="bg1">
                  <a:lumMod val="95000"/>
                </a:schemeClr>
              </a:solidFill>
              <a:ln>
                <a:noFill/>
              </a:ln>
              <a:effectLst/>
            </c:spPr>
            <c:extLst>
              <c:ext xmlns:c16="http://schemas.microsoft.com/office/drawing/2014/chart" uri="{C3380CC4-5D6E-409C-BE32-E72D297353CC}">
                <c16:uniqueId val="{00000016-1299-4CC7-95F7-465876EEE068}"/>
              </c:ext>
            </c:extLst>
          </c:dPt>
          <c:dPt>
            <c:idx val="8"/>
            <c:invertIfNegative val="0"/>
            <c:bubble3D val="0"/>
            <c:spPr>
              <a:solidFill>
                <a:srgbClr val="0071BC"/>
              </a:solidFill>
              <a:ln>
                <a:noFill/>
              </a:ln>
              <a:effectLst/>
            </c:spPr>
            <c:extLst>
              <c:ext xmlns:c16="http://schemas.microsoft.com/office/drawing/2014/chart" uri="{C3380CC4-5D6E-409C-BE32-E72D297353CC}">
                <c16:uniqueId val="{00000017-1299-4CC7-95F7-465876EEE068}"/>
              </c:ext>
            </c:extLst>
          </c:dPt>
          <c:cat>
            <c:strRef>
              <c:f>Sheet1!$A$2:$A$10</c:f>
              <c:strCache>
                <c:ptCount val="9"/>
                <c:pt idx="0">
                  <c:v>保護司</c:v>
                </c:pt>
                <c:pt idx="1">
                  <c:v>保護観察官</c:v>
                </c:pt>
                <c:pt idx="2">
                  <c:v>更生保護施設</c:v>
                </c:pt>
                <c:pt idx="3">
                  <c:v>協力雇用主</c:v>
                </c:pt>
                <c:pt idx="4">
                  <c:v>自立準備ホーム</c:v>
                </c:pt>
                <c:pt idx="5">
                  <c:v>更生保護協会</c:v>
                </c:pt>
                <c:pt idx="6">
                  <c:v>更生保護女性会</c:v>
                </c:pt>
                <c:pt idx="7">
                  <c:v>BBS会</c:v>
                </c:pt>
                <c:pt idx="8">
                  <c:v>いずれも知らない</c:v>
                </c:pt>
              </c:strCache>
            </c:strRef>
          </c:cat>
          <c:val>
            <c:numRef>
              <c:f>Sheet1!$B$2:$B$10</c:f>
              <c:numCache>
                <c:formatCode>@</c:formatCode>
                <c:ptCount val="9"/>
                <c:pt idx="0">
                  <c:v>0</c:v>
                </c:pt>
                <c:pt idx="1">
                  <c:v>0</c:v>
                </c:pt>
                <c:pt idx="2">
                  <c:v>0</c:v>
                </c:pt>
                <c:pt idx="3">
                  <c:v>0</c:v>
                </c:pt>
                <c:pt idx="4">
                  <c:v>0</c:v>
                </c:pt>
                <c:pt idx="5">
                  <c:v>0</c:v>
                </c:pt>
                <c:pt idx="6">
                  <c:v>0</c:v>
                </c:pt>
                <c:pt idx="7">
                  <c:v>0</c:v>
                </c:pt>
                <c:pt idx="8">
                  <c:v>0</c:v>
                </c:pt>
              </c:numCache>
            </c:numRef>
          </c:val>
          <c:extLst>
            <c:ext xmlns:c16="http://schemas.microsoft.com/office/drawing/2014/chart" uri="{C3380CC4-5D6E-409C-BE32-E72D297353CC}">
              <c16:uniqueId val="{00000008-1299-4CC7-95F7-465876EEE068}"/>
            </c:ext>
          </c:extLst>
        </c:ser>
        <c:ser>
          <c:idx val="1"/>
          <c:order val="1"/>
          <c:tx>
            <c:strRef>
              <c:f>Sheet1!$C$1</c:f>
              <c:strCache>
                <c:ptCount val="1"/>
                <c:pt idx="0">
                  <c:v>列1</c:v>
                </c:pt>
              </c:strCache>
            </c:strRef>
          </c:tx>
          <c:spPr>
            <a:solidFill>
              <a:srgbClr val="0071BC"/>
            </a:solidFill>
            <a:ln>
              <a:noFill/>
            </a:ln>
            <a:effectLst/>
          </c:spPr>
          <c:invertIfNegative val="0"/>
          <c:dPt>
            <c:idx val="0"/>
            <c:invertIfNegative val="0"/>
            <c:bubble3D val="0"/>
            <c:spPr>
              <a:solidFill>
                <a:srgbClr val="0071BC"/>
              </a:solidFill>
              <a:ln>
                <a:noFill/>
              </a:ln>
              <a:effectLst/>
            </c:spPr>
            <c:extLst>
              <c:ext xmlns:c16="http://schemas.microsoft.com/office/drawing/2014/chart" uri="{C3380CC4-5D6E-409C-BE32-E72D297353CC}">
                <c16:uniqueId val="{00000019-1299-4CC7-95F7-465876EEE068}"/>
              </c:ext>
            </c:extLst>
          </c:dPt>
          <c:dPt>
            <c:idx val="1"/>
            <c:invertIfNegative val="0"/>
            <c:bubble3D val="0"/>
            <c:spPr>
              <a:solidFill>
                <a:srgbClr val="0071BC"/>
              </a:solidFill>
              <a:ln>
                <a:noFill/>
              </a:ln>
              <a:effectLst/>
            </c:spPr>
            <c:extLst>
              <c:ext xmlns:c16="http://schemas.microsoft.com/office/drawing/2014/chart" uri="{C3380CC4-5D6E-409C-BE32-E72D297353CC}">
                <c16:uniqueId val="{0000001B-1299-4CC7-95F7-465876EEE068}"/>
              </c:ext>
            </c:extLst>
          </c:dPt>
          <c:dPt>
            <c:idx val="2"/>
            <c:invertIfNegative val="0"/>
            <c:bubble3D val="0"/>
            <c:spPr>
              <a:solidFill>
                <a:srgbClr val="0071BC"/>
              </a:solidFill>
              <a:ln>
                <a:noFill/>
              </a:ln>
              <a:effectLst/>
            </c:spPr>
            <c:extLst>
              <c:ext xmlns:c16="http://schemas.microsoft.com/office/drawing/2014/chart" uri="{C3380CC4-5D6E-409C-BE32-E72D297353CC}">
                <c16:uniqueId val="{0000001C-1299-4CC7-95F7-465876EEE068}"/>
              </c:ext>
            </c:extLst>
          </c:dPt>
          <c:dPt>
            <c:idx val="3"/>
            <c:invertIfNegative val="0"/>
            <c:bubble3D val="0"/>
            <c:spPr>
              <a:solidFill>
                <a:srgbClr val="0071BC"/>
              </a:solidFill>
              <a:ln>
                <a:noFill/>
              </a:ln>
              <a:effectLst/>
            </c:spPr>
            <c:extLst>
              <c:ext xmlns:c16="http://schemas.microsoft.com/office/drawing/2014/chart" uri="{C3380CC4-5D6E-409C-BE32-E72D297353CC}">
                <c16:uniqueId val="{0000001D-1299-4CC7-95F7-465876EEE068}"/>
              </c:ext>
            </c:extLst>
          </c:dPt>
          <c:dPt>
            <c:idx val="4"/>
            <c:invertIfNegative val="0"/>
            <c:bubble3D val="0"/>
            <c:spPr>
              <a:solidFill>
                <a:srgbClr val="0071BC"/>
              </a:solidFill>
              <a:ln>
                <a:noFill/>
              </a:ln>
              <a:effectLst/>
            </c:spPr>
            <c:extLst>
              <c:ext xmlns:c16="http://schemas.microsoft.com/office/drawing/2014/chart" uri="{C3380CC4-5D6E-409C-BE32-E72D297353CC}">
                <c16:uniqueId val="{0000001E-1299-4CC7-95F7-465876EEE068}"/>
              </c:ext>
            </c:extLst>
          </c:dPt>
          <c:dPt>
            <c:idx val="5"/>
            <c:invertIfNegative val="0"/>
            <c:bubble3D val="0"/>
            <c:spPr>
              <a:solidFill>
                <a:srgbClr val="0071BC"/>
              </a:solidFill>
              <a:ln>
                <a:noFill/>
              </a:ln>
              <a:effectLst/>
            </c:spPr>
            <c:extLst>
              <c:ext xmlns:c16="http://schemas.microsoft.com/office/drawing/2014/chart" uri="{C3380CC4-5D6E-409C-BE32-E72D297353CC}">
                <c16:uniqueId val="{0000001F-1299-4CC7-95F7-465876EEE068}"/>
              </c:ext>
            </c:extLst>
          </c:dPt>
          <c:dPt>
            <c:idx val="6"/>
            <c:invertIfNegative val="0"/>
            <c:bubble3D val="0"/>
            <c:spPr>
              <a:solidFill>
                <a:srgbClr val="0071BC"/>
              </a:solidFill>
              <a:ln>
                <a:noFill/>
              </a:ln>
              <a:effectLst/>
            </c:spPr>
            <c:extLst>
              <c:ext xmlns:c16="http://schemas.microsoft.com/office/drawing/2014/chart" uri="{C3380CC4-5D6E-409C-BE32-E72D297353CC}">
                <c16:uniqueId val="{00000020-1299-4CC7-95F7-465876EEE068}"/>
              </c:ext>
            </c:extLst>
          </c:dPt>
          <c:dPt>
            <c:idx val="7"/>
            <c:invertIfNegative val="0"/>
            <c:bubble3D val="0"/>
            <c:spPr>
              <a:solidFill>
                <a:srgbClr val="0071BC"/>
              </a:solidFill>
              <a:ln>
                <a:noFill/>
              </a:ln>
              <a:effectLst/>
            </c:spPr>
            <c:extLst>
              <c:ext xmlns:c16="http://schemas.microsoft.com/office/drawing/2014/chart" uri="{C3380CC4-5D6E-409C-BE32-E72D297353CC}">
                <c16:uniqueId val="{00000021-1299-4CC7-95F7-465876EEE068}"/>
              </c:ext>
            </c:extLst>
          </c:dPt>
          <c:dPt>
            <c:idx val="8"/>
            <c:invertIfNegative val="0"/>
            <c:bubble3D val="0"/>
            <c:spPr>
              <a:solidFill>
                <a:srgbClr val="0071BC"/>
              </a:solidFill>
              <a:ln>
                <a:noFill/>
              </a:ln>
              <a:effectLst/>
            </c:spPr>
            <c:extLst>
              <c:ext xmlns:c16="http://schemas.microsoft.com/office/drawing/2014/chart" uri="{C3380CC4-5D6E-409C-BE32-E72D297353CC}">
                <c16:uniqueId val="{0000001A-1299-4CC7-95F7-465876EEE068}"/>
              </c:ext>
            </c:extLst>
          </c:dPt>
          <c:dLbls>
            <c:spPr>
              <a:noFill/>
              <a:ln>
                <a:noFill/>
              </a:ln>
              <a:effectLst/>
            </c:spPr>
            <c:txPr>
              <a:bodyPr rot="0" spcFirstLastPara="1" vertOverflow="ellipsis" vert="horz" wrap="square" lIns="38100" tIns="19050" rIns="38100" bIns="19050" anchor="ctr" anchorCtr="1">
                <a:spAutoFit/>
              </a:bodyPr>
              <a:lstStyle/>
              <a:p>
                <a:pPr>
                  <a:defRPr lang="ja-JP" sz="1200" b="0" i="0" u="none" strike="noStrike" kern="1200" baseline="0">
                    <a:solidFill>
                      <a:srgbClr val="333333"/>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Sheet1!$A$2:$A$10</c:f>
              <c:strCache>
                <c:ptCount val="9"/>
                <c:pt idx="0">
                  <c:v>保護司</c:v>
                </c:pt>
                <c:pt idx="1">
                  <c:v>保護観察官</c:v>
                </c:pt>
                <c:pt idx="2">
                  <c:v>更生保護施設</c:v>
                </c:pt>
                <c:pt idx="3">
                  <c:v>協力雇用主</c:v>
                </c:pt>
                <c:pt idx="4">
                  <c:v>自立準備ホーム</c:v>
                </c:pt>
                <c:pt idx="5">
                  <c:v>更生保護協会</c:v>
                </c:pt>
                <c:pt idx="6">
                  <c:v>更生保護女性会</c:v>
                </c:pt>
                <c:pt idx="7">
                  <c:v>BBS会</c:v>
                </c:pt>
                <c:pt idx="8">
                  <c:v>いずれも知らない</c:v>
                </c:pt>
              </c:strCache>
            </c:strRef>
          </c:cat>
          <c:val>
            <c:numRef>
              <c:f>Sheet1!$C$2:$C$10</c:f>
              <c:numCache>
                <c:formatCode>0.0%</c:formatCode>
                <c:ptCount val="9"/>
                <c:pt idx="0">
                  <c:v>0.66800000000000004</c:v>
                </c:pt>
                <c:pt idx="1">
                  <c:v>0.499</c:v>
                </c:pt>
                <c:pt idx="2">
                  <c:v>0.44700000000000001</c:v>
                </c:pt>
                <c:pt idx="3">
                  <c:v>0.14499999999999999</c:v>
                </c:pt>
                <c:pt idx="4">
                  <c:v>9.0999999999999998E-2</c:v>
                </c:pt>
                <c:pt idx="5">
                  <c:v>0.08</c:v>
                </c:pt>
                <c:pt idx="6">
                  <c:v>7.3999999999999996E-2</c:v>
                </c:pt>
                <c:pt idx="7">
                  <c:v>1.7000000000000001E-2</c:v>
                </c:pt>
                <c:pt idx="8">
                  <c:v>0.184</c:v>
                </c:pt>
              </c:numCache>
            </c:numRef>
          </c:val>
          <c:extLst>
            <c:ext xmlns:c16="http://schemas.microsoft.com/office/drawing/2014/chart" uri="{C3380CC4-5D6E-409C-BE32-E72D297353CC}">
              <c16:uniqueId val="{00000018-1299-4CC7-95F7-465876EEE068}"/>
            </c:ext>
          </c:extLst>
        </c:ser>
        <c:dLbls>
          <c:showLegendKey val="0"/>
          <c:showVal val="0"/>
          <c:showCatName val="0"/>
          <c:showSerName val="0"/>
          <c:showPercent val="0"/>
          <c:showBubbleSize val="0"/>
        </c:dLbls>
        <c:gapWidth val="70"/>
        <c:overlap val="30"/>
        <c:axId val="1535135904"/>
        <c:axId val="1535137344"/>
      </c:barChart>
      <c:valAx>
        <c:axId val="1535137344"/>
        <c:scaling>
          <c:orientation val="minMax"/>
        </c:scaling>
        <c:delete val="0"/>
        <c:axPos val="t"/>
        <c:numFmt formatCode="@" sourceLinked="1"/>
        <c:majorTickMark val="out"/>
        <c:minorTickMark val="none"/>
        <c:tickLblPos val="none"/>
        <c:spPr>
          <a:noFill/>
          <a:ln>
            <a:noFill/>
          </a:ln>
          <a:effectLst/>
        </c:spPr>
        <c:txPr>
          <a:bodyPr rot="-60000000" spcFirstLastPara="1" vertOverflow="ellipsis" vert="horz" wrap="square" anchor="ctr" anchorCtr="1"/>
          <a:lstStyle/>
          <a:p>
            <a:pPr>
              <a:defRPr lang="ja-JP" sz="1197" b="0" i="0" u="none" strike="noStrike" kern="1200" baseline="0">
                <a:solidFill>
                  <a:schemeClr val="tx2"/>
                </a:solidFill>
                <a:latin typeface="+mn-lt"/>
                <a:ea typeface="+mn-ea"/>
                <a:cs typeface="+mn-cs"/>
              </a:defRPr>
            </a:pPr>
            <a:endParaRPr lang="ja-JP"/>
          </a:p>
        </c:txPr>
        <c:crossAx val="1535135904"/>
        <c:crosses val="autoZero"/>
        <c:crossBetween val="between"/>
      </c:valAx>
      <c:catAx>
        <c:axId val="1535135904"/>
        <c:scaling>
          <c:orientation val="maxMin"/>
        </c:scaling>
        <c:delete val="0"/>
        <c:axPos val="l"/>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lang="ja-JP" sz="1200" b="0" i="0" u="none" strike="noStrike" kern="1200" baseline="0">
                <a:solidFill>
                  <a:srgbClr val="333333"/>
                </a:solidFill>
                <a:latin typeface="Meiryo UI" panose="020B0604030504040204" pitchFamily="50" charset="-128"/>
                <a:ea typeface="Meiryo UI" panose="020B0604030504040204" pitchFamily="50" charset="-128"/>
                <a:cs typeface="+mn-cs"/>
              </a:defRPr>
            </a:pPr>
            <a:endParaRPr lang="ja-JP"/>
          </a:p>
        </c:txPr>
        <c:crossAx val="1535137344"/>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drawing1.xml><?xml version="1.0" encoding="utf-8"?>
<c:userShapes xmlns:c="http://schemas.openxmlformats.org/drawingml/2006/chart">
  <cdr:relSizeAnchor xmlns:cdr="http://schemas.openxmlformats.org/drawingml/2006/chartDrawing">
    <cdr:from>
      <cdr:x>0.71351</cdr:x>
      <cdr:y>0.73411</cdr:y>
    </cdr:from>
    <cdr:to>
      <cdr:x>0.98664</cdr:x>
      <cdr:y>0.89989</cdr:y>
    </cdr:to>
    <cdr:sp macro="" textlink="">
      <cdr:nvSpPr>
        <cdr:cNvPr id="5" name="Text 5">
          <a:extLst xmlns:a="http://schemas.openxmlformats.org/drawingml/2006/main">
            <a:ext uri="{FF2B5EF4-FFF2-40B4-BE49-F238E27FC236}">
              <a16:creationId xmlns:a16="http://schemas.microsoft.com/office/drawing/2014/main" id="{F4BE19E5-F299-8B9B-A569-5521BC49807A}"/>
            </a:ext>
          </a:extLst>
        </cdr:cNvPr>
        <cdr:cNvSpPr/>
      </cdr:nvSpPr>
      <cdr:spPr>
        <a:xfrm xmlns:a="http://schemas.openxmlformats.org/drawingml/2006/main">
          <a:off x="2912194" y="2005429"/>
          <a:ext cx="1114788" cy="452873"/>
        </a:xfrm>
        <a:prstGeom xmlns:a="http://schemas.openxmlformats.org/drawingml/2006/main" prst="rect">
          <a:avLst/>
        </a:prstGeom>
        <a:noFill xmlns:a="http://schemas.openxmlformats.org/drawingml/2006/main"/>
        <a:ln xmlns:a="http://schemas.openxmlformats.org/drawingml/2006/main"/>
      </cdr:spPr>
      <cdr:txBody>
        <a:bodyPr xmlns:a="http://schemas.openxmlformats.org/drawingml/2006/main" wrap="square" rtlCol="0" anchor="ct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defTabSz="685800">
            <a:lnSpc>
              <a:spcPts val="1500"/>
            </a:lnSpc>
            <a:defRPr/>
          </a:pPr>
          <a:r>
            <a:rPr kumimoji="0" lang="ja-JP" altLang="en-US" sz="1200" b="1" dirty="0">
              <a:solidFill>
                <a:srgbClr val="333333"/>
              </a:solidFill>
              <a:latin typeface="Meiryo" pitchFamily="34" charset="0"/>
              <a:ea typeface="Meiryo" pitchFamily="34" charset="-122"/>
              <a:cs typeface="Meiryo" pitchFamily="34" charset="-120"/>
            </a:rPr>
            <a:t>言葉を</a:t>
          </a:r>
          <a:endParaRPr kumimoji="0" lang="en-US" altLang="ja-JP" sz="1200" b="1" dirty="0">
            <a:solidFill>
              <a:srgbClr val="333333"/>
            </a:solidFill>
            <a:latin typeface="Meiryo" pitchFamily="34" charset="0"/>
            <a:ea typeface="Meiryo" pitchFamily="34" charset="-122"/>
            <a:cs typeface="Meiryo" pitchFamily="34" charset="-120"/>
          </a:endParaRPr>
        </a:p>
        <a:p xmlns:a="http://schemas.openxmlformats.org/drawingml/2006/main">
          <a:pPr defTabSz="685800">
            <a:lnSpc>
              <a:spcPts val="1500"/>
            </a:lnSpc>
            <a:defRPr/>
          </a:pPr>
          <a:r>
            <a:rPr kumimoji="0" lang="ja-JP" altLang="en-US" sz="1200" b="1" dirty="0">
              <a:solidFill>
                <a:srgbClr val="333333"/>
              </a:solidFill>
              <a:latin typeface="Meiryo" pitchFamily="34" charset="0"/>
              <a:ea typeface="Meiryo" pitchFamily="34" charset="-122"/>
              <a:cs typeface="Meiryo" pitchFamily="34" charset="-120"/>
            </a:rPr>
            <a:t>知っていた　</a:t>
          </a:r>
          <a:r>
            <a:rPr kumimoji="0" lang="en-US" altLang="ja-JP" sz="1200" b="1" dirty="0">
              <a:solidFill>
                <a:srgbClr val="333333"/>
              </a:solidFill>
              <a:latin typeface="Meiryo" pitchFamily="34" charset="0"/>
              <a:ea typeface="Meiryo" pitchFamily="34" charset="-122"/>
              <a:cs typeface="Meiryo" pitchFamily="34" charset="-120"/>
            </a:rPr>
            <a:t>26.0</a:t>
          </a:r>
          <a:r>
            <a:rPr kumimoji="0" lang="ja-JP" altLang="en-US" sz="1200" b="1" dirty="0">
              <a:solidFill>
                <a:srgbClr val="333333"/>
              </a:solidFill>
              <a:latin typeface="Meiryo" pitchFamily="34" charset="0"/>
              <a:ea typeface="Meiryo" pitchFamily="34" charset="-122"/>
              <a:cs typeface="Meiryo" pitchFamily="34" charset="-120"/>
            </a:rPr>
            <a:t>％</a:t>
          </a:r>
          <a:endParaRPr kumimoji="0" lang="en-US" sz="1200" dirty="0">
            <a:solidFill>
              <a:srgbClr val="333333"/>
            </a:solidFill>
            <a:latin typeface="Calibri" panose="020F0502020204030204"/>
          </a:endParaRPr>
        </a:p>
      </cdr:txBody>
    </cdr:sp>
  </cdr:relSizeAnchor>
  <cdr:relSizeAnchor xmlns:cdr="http://schemas.openxmlformats.org/drawingml/2006/chartDrawing">
    <cdr:from>
      <cdr:x>0.84696</cdr:x>
      <cdr:y>0.29964</cdr:y>
    </cdr:from>
    <cdr:to>
      <cdr:x>0.91735</cdr:x>
      <cdr:y>0.29964</cdr:y>
    </cdr:to>
    <cdr:cxnSp macro="">
      <cdr:nvCxnSpPr>
        <cdr:cNvPr id="8" name="直線コネクタ 7">
          <a:extLst xmlns:a="http://schemas.openxmlformats.org/drawingml/2006/main">
            <a:ext uri="{FF2B5EF4-FFF2-40B4-BE49-F238E27FC236}">
              <a16:creationId xmlns:a16="http://schemas.microsoft.com/office/drawing/2014/main" id="{189E0676-C433-C7AB-3937-D894AA88842A}"/>
            </a:ext>
          </a:extLst>
        </cdr:cNvPr>
        <cdr:cNvCxnSpPr/>
      </cdr:nvCxnSpPr>
      <cdr:spPr>
        <a:xfrm xmlns:a="http://schemas.openxmlformats.org/drawingml/2006/main">
          <a:off x="3590782" y="889432"/>
          <a:ext cx="298428" cy="0"/>
        </a:xfrm>
        <a:prstGeom xmlns:a="http://schemas.openxmlformats.org/drawingml/2006/main" prst="line">
          <a:avLst/>
        </a:prstGeom>
        <a:ln xmlns:a="http://schemas.openxmlformats.org/drawingml/2006/main" w="19050">
          <a:solidFill>
            <a:srgbClr val="333333"/>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0.84696</cdr:x>
      <cdr:y>0.29786</cdr:y>
    </cdr:from>
    <cdr:to>
      <cdr:x>0.91586</cdr:x>
      <cdr:y>0.69496</cdr:y>
    </cdr:to>
    <cdr:cxnSp macro="">
      <cdr:nvCxnSpPr>
        <cdr:cNvPr id="10" name="直線矢印コネクタ 9">
          <a:extLst xmlns:a="http://schemas.openxmlformats.org/drawingml/2006/main">
            <a:ext uri="{FF2B5EF4-FFF2-40B4-BE49-F238E27FC236}">
              <a16:creationId xmlns:a16="http://schemas.microsoft.com/office/drawing/2014/main" id="{2F69213D-2927-E4E7-9D89-796FD869B441}"/>
            </a:ext>
          </a:extLst>
        </cdr:cNvPr>
        <cdr:cNvCxnSpPr/>
      </cdr:nvCxnSpPr>
      <cdr:spPr>
        <a:xfrm xmlns:a="http://schemas.openxmlformats.org/drawingml/2006/main" flipH="1">
          <a:off x="3590782" y="884156"/>
          <a:ext cx="292125" cy="1178719"/>
        </a:xfrm>
        <a:prstGeom xmlns:a="http://schemas.openxmlformats.org/drawingml/2006/main" prst="straightConnector1">
          <a:avLst/>
        </a:prstGeom>
        <a:ln xmlns:a="http://schemas.openxmlformats.org/drawingml/2006/main" w="19050">
          <a:solidFill>
            <a:srgbClr val="333333"/>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3596" cy="497976"/>
          </a:xfrm>
          <a:prstGeom prst="rect">
            <a:avLst/>
          </a:prstGeom>
        </p:spPr>
        <p:txBody>
          <a:bodyPr vert="horz" lIns="91426" tIns="45713" rIns="91426" bIns="457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7745" y="0"/>
            <a:ext cx="2943596" cy="497976"/>
          </a:xfrm>
          <a:prstGeom prst="rect">
            <a:avLst/>
          </a:prstGeom>
        </p:spPr>
        <p:txBody>
          <a:bodyPr vert="horz" lIns="91426" tIns="45713" rIns="91426" bIns="45713" rtlCol="0"/>
          <a:lstStyle>
            <a:lvl1pPr algn="r">
              <a:defRPr sz="1200"/>
            </a:lvl1pPr>
          </a:lstStyle>
          <a:p>
            <a:fld id="{50D1F38B-BDB0-45B2-942A-ADF608803C28}" type="datetimeFigureOut">
              <a:rPr kumimoji="1" lang="ja-JP" altLang="en-US" smtClean="0"/>
              <a:t>2026/2/12</a:t>
            </a:fld>
            <a:endParaRPr kumimoji="1" lang="ja-JP" altLang="en-US"/>
          </a:p>
        </p:txBody>
      </p:sp>
      <p:sp>
        <p:nvSpPr>
          <p:cNvPr id="4" name="スライド イメージ プレースホルダー 3"/>
          <p:cNvSpPr>
            <a:spLocks noGrp="1" noRot="1" noChangeAspect="1"/>
          </p:cNvSpPr>
          <p:nvPr>
            <p:ph type="sldImg" idx="2"/>
          </p:nvPr>
        </p:nvSpPr>
        <p:spPr>
          <a:xfrm>
            <a:off x="1163638" y="1239838"/>
            <a:ext cx="4465637" cy="3351212"/>
          </a:xfrm>
          <a:prstGeom prst="rect">
            <a:avLst/>
          </a:prstGeom>
          <a:noFill/>
          <a:ln w="12700">
            <a:solidFill>
              <a:prstClr val="black"/>
            </a:solidFill>
          </a:ln>
        </p:spPr>
        <p:txBody>
          <a:bodyPr vert="horz" lIns="91426" tIns="45713" rIns="91426" bIns="45713" rtlCol="0" anchor="ctr"/>
          <a:lstStyle/>
          <a:p>
            <a:endParaRPr lang="ja-JP" altLang="en-US"/>
          </a:p>
        </p:txBody>
      </p:sp>
      <p:sp>
        <p:nvSpPr>
          <p:cNvPr id="5" name="ノート プレースホルダー 4"/>
          <p:cNvSpPr>
            <a:spLocks noGrp="1"/>
          </p:cNvSpPr>
          <p:nvPr>
            <p:ph type="body" sz="quarter" idx="3"/>
          </p:nvPr>
        </p:nvSpPr>
        <p:spPr>
          <a:xfrm>
            <a:off x="679292" y="4776431"/>
            <a:ext cx="5434330" cy="3907988"/>
          </a:xfrm>
          <a:prstGeom prst="rect">
            <a:avLst/>
          </a:prstGeom>
        </p:spPr>
        <p:txBody>
          <a:bodyPr vert="horz" lIns="91426" tIns="45713" rIns="91426" bIns="457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7077"/>
            <a:ext cx="2943596" cy="497975"/>
          </a:xfrm>
          <a:prstGeom prst="rect">
            <a:avLst/>
          </a:prstGeom>
        </p:spPr>
        <p:txBody>
          <a:bodyPr vert="horz" lIns="91426" tIns="45713" rIns="91426" bIns="457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7745" y="9427077"/>
            <a:ext cx="2943596" cy="497975"/>
          </a:xfrm>
          <a:prstGeom prst="rect">
            <a:avLst/>
          </a:prstGeom>
        </p:spPr>
        <p:txBody>
          <a:bodyPr vert="horz" lIns="91426" tIns="45713" rIns="91426" bIns="45713" rtlCol="0" anchor="b"/>
          <a:lstStyle>
            <a:lvl1pPr algn="r">
              <a:defRPr sz="1200"/>
            </a:lvl1pPr>
          </a:lstStyle>
          <a:p>
            <a:fld id="{B10F9FEB-CE33-45E4-8CCD-164828F3C4FF}" type="slidenum">
              <a:rPr kumimoji="1" lang="ja-JP" altLang="en-US" smtClean="0"/>
              <a:t>‹#›</a:t>
            </a:fld>
            <a:endParaRPr kumimoji="1" lang="ja-JP" altLang="en-US"/>
          </a:p>
        </p:txBody>
      </p:sp>
    </p:spTree>
    <p:extLst>
      <p:ext uri="{BB962C8B-B14F-4D97-AF65-F5344CB8AC3E}">
        <p14:creationId xmlns:p14="http://schemas.microsoft.com/office/powerpoint/2010/main" val="419160847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39838"/>
            <a:ext cx="4465637" cy="3351212"/>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l" defTabSz="914260">
              <a:defRPr/>
            </a:pPr>
            <a:fld id="{F7021451-1387-4CA6-816F-3879F97B5CBC}" type="slidenum">
              <a:rPr lang="en-US" sz="1800">
                <a:solidFill>
                  <a:prstClr val="black"/>
                </a:solidFill>
                <a:latin typeface="游ゴシック" panose="02110004020202020204"/>
              </a:rPr>
              <a:pPr algn="l" defTabSz="914260">
                <a:defRPr/>
              </a:pPr>
              <a:t>1</a:t>
            </a:fld>
            <a:endParaRPr lang="en-US" sz="1800">
              <a:solidFill>
                <a:prstClr val="black"/>
              </a:solidFill>
              <a:latin typeface="游ゴシック" panose="02110004020202020204"/>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39838"/>
            <a:ext cx="4465637" cy="33512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DBEBC-D013-F04B-0615-AA0FA2DB9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094512-62AA-1E33-2EE7-5C2DFF0E981F}"/>
              </a:ext>
            </a:extLst>
          </p:cNvPr>
          <p:cNvSpPr>
            <a:spLocks noGrp="1" noRot="1" noChangeAspect="1"/>
          </p:cNvSpPr>
          <p:nvPr>
            <p:ph type="sldImg"/>
          </p:nvPr>
        </p:nvSpPr>
        <p:spPr>
          <a:xfrm>
            <a:off x="1163638" y="1239838"/>
            <a:ext cx="4465637" cy="3351212"/>
          </a:xfrm>
        </p:spPr>
      </p:sp>
      <p:sp>
        <p:nvSpPr>
          <p:cNvPr id="3" name="Notes Placeholder 2">
            <a:extLst>
              <a:ext uri="{FF2B5EF4-FFF2-40B4-BE49-F238E27FC236}">
                <a16:creationId xmlns:a16="http://schemas.microsoft.com/office/drawing/2014/main" id="{89FC6356-990E-F0C5-7F1A-0F19FAD8EB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EAB423-722D-A688-BA97-A9BBD0D858A1}"/>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693055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C1E80-4560-8165-6525-9DF845780B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7B2FA0-F69F-6BF7-DDB3-348B94618FD1}"/>
              </a:ext>
            </a:extLst>
          </p:cNvPr>
          <p:cNvSpPr>
            <a:spLocks noGrp="1" noRot="1" noChangeAspect="1"/>
          </p:cNvSpPr>
          <p:nvPr>
            <p:ph type="sldImg"/>
          </p:nvPr>
        </p:nvSpPr>
        <p:spPr>
          <a:xfrm>
            <a:off x="1163638" y="1239838"/>
            <a:ext cx="4465637" cy="3351212"/>
          </a:xfrm>
        </p:spPr>
        <p:txBody>
          <a:bodyPr/>
          <a:lstStyle/>
          <a:p>
            <a:endParaRPr lang="ja-JP" altLang="en-US"/>
          </a:p>
        </p:txBody>
      </p:sp>
      <p:sp>
        <p:nvSpPr>
          <p:cNvPr id="3" name="Notes Placeholder 2">
            <a:extLst>
              <a:ext uri="{FF2B5EF4-FFF2-40B4-BE49-F238E27FC236}">
                <a16:creationId xmlns:a16="http://schemas.microsoft.com/office/drawing/2014/main" id="{C610DF04-8B94-54EB-E04C-F943177026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6C47B-914B-0933-30A1-91BDF98443F0}"/>
              </a:ext>
            </a:extLst>
          </p:cNvPr>
          <p:cNvSpPr>
            <a:spLocks noGrp="1"/>
          </p:cNvSpPr>
          <p:nvPr>
            <p:ph type="sldNum" sz="quarter" idx="10"/>
          </p:nvPr>
        </p:nvSpPr>
        <p:spPr/>
        <p:txBody>
          <a:bodyPr/>
          <a:lstStyle/>
          <a:p>
            <a:pPr algn="l" defTabSz="914260">
              <a:defRPr/>
            </a:pPr>
            <a:fld id="{F7021451-1387-4CA6-816F-3879F97B5CBC}" type="slidenum">
              <a:rPr lang="en-US" sz="1800">
                <a:solidFill>
                  <a:prstClr val="black"/>
                </a:solidFill>
                <a:latin typeface="游ゴシック" panose="02110004020202020204"/>
              </a:rPr>
              <a:pPr algn="l" defTabSz="914260">
                <a:defRPr/>
              </a:pPr>
              <a:t>12</a:t>
            </a:fld>
            <a:endParaRPr lang="en-US" sz="1800">
              <a:solidFill>
                <a:prstClr val="black"/>
              </a:solidFill>
              <a:latin typeface="游ゴシック" panose="02110004020202020204"/>
            </a:endParaRPr>
          </a:p>
        </p:txBody>
      </p:sp>
    </p:spTree>
    <p:extLst>
      <p:ext uri="{BB962C8B-B14F-4D97-AF65-F5344CB8AC3E}">
        <p14:creationId xmlns:p14="http://schemas.microsoft.com/office/powerpoint/2010/main" val="1758191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C7685-E870-7AA7-F4FF-2B21C39B5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934294-1F05-F93B-D5BD-6C595243A220}"/>
              </a:ext>
            </a:extLst>
          </p:cNvPr>
          <p:cNvSpPr>
            <a:spLocks noGrp="1" noRot="1" noChangeAspect="1"/>
          </p:cNvSpPr>
          <p:nvPr>
            <p:ph type="sldImg"/>
          </p:nvPr>
        </p:nvSpPr>
        <p:spPr>
          <a:xfrm>
            <a:off x="1163638" y="1239838"/>
            <a:ext cx="4465637" cy="3351212"/>
          </a:xfrm>
        </p:spPr>
        <p:txBody>
          <a:bodyPr/>
          <a:lstStyle/>
          <a:p>
            <a:endParaRPr lang="ja-JP" altLang="en-US"/>
          </a:p>
        </p:txBody>
      </p:sp>
      <p:sp>
        <p:nvSpPr>
          <p:cNvPr id="3" name="Notes Placeholder 2">
            <a:extLst>
              <a:ext uri="{FF2B5EF4-FFF2-40B4-BE49-F238E27FC236}">
                <a16:creationId xmlns:a16="http://schemas.microsoft.com/office/drawing/2014/main" id="{77384283-40E5-988F-DDEB-17A4CFE64A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8683C0-012A-95F0-DE2E-622A4A141AFA}"/>
              </a:ext>
            </a:extLst>
          </p:cNvPr>
          <p:cNvSpPr>
            <a:spLocks noGrp="1"/>
          </p:cNvSpPr>
          <p:nvPr>
            <p:ph type="sldNum" sz="quarter" idx="10"/>
          </p:nvPr>
        </p:nvSpPr>
        <p:spPr/>
        <p:txBody>
          <a:bodyPr/>
          <a:lstStyle/>
          <a:p>
            <a:pPr algn="l" defTabSz="914260">
              <a:defRPr/>
            </a:pPr>
            <a:fld id="{F7021451-1387-4CA6-816F-3879F97B5CBC}" type="slidenum">
              <a:rPr lang="en-US" sz="1800">
                <a:solidFill>
                  <a:prstClr val="black"/>
                </a:solidFill>
                <a:latin typeface="游ゴシック" panose="02110004020202020204"/>
              </a:rPr>
              <a:pPr algn="l" defTabSz="914260">
                <a:defRPr/>
              </a:pPr>
              <a:t>13</a:t>
            </a:fld>
            <a:endParaRPr lang="en-US" sz="1800">
              <a:solidFill>
                <a:prstClr val="black"/>
              </a:solidFill>
              <a:latin typeface="游ゴシック" panose="02110004020202020204"/>
            </a:endParaRPr>
          </a:p>
        </p:txBody>
      </p:sp>
    </p:spTree>
    <p:extLst>
      <p:ext uri="{BB962C8B-B14F-4D97-AF65-F5344CB8AC3E}">
        <p14:creationId xmlns:p14="http://schemas.microsoft.com/office/powerpoint/2010/main" val="359593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4BA5C-6613-1761-4C1F-084641B84A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9919C-7436-2E2F-C52D-5CC96936934B}"/>
              </a:ext>
            </a:extLst>
          </p:cNvPr>
          <p:cNvSpPr>
            <a:spLocks noGrp="1" noRot="1" noChangeAspect="1"/>
          </p:cNvSpPr>
          <p:nvPr>
            <p:ph type="sldImg"/>
          </p:nvPr>
        </p:nvSpPr>
        <p:spPr>
          <a:xfrm>
            <a:off x="1163638" y="1239838"/>
            <a:ext cx="4465637" cy="3351212"/>
          </a:xfrm>
        </p:spPr>
      </p:sp>
      <p:sp>
        <p:nvSpPr>
          <p:cNvPr id="3" name="Notes Placeholder 2">
            <a:extLst>
              <a:ext uri="{FF2B5EF4-FFF2-40B4-BE49-F238E27FC236}">
                <a16:creationId xmlns:a16="http://schemas.microsoft.com/office/drawing/2014/main" id="{66887FFD-9AAC-3BAD-F73E-290BD85207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19EC22-3D85-B915-4951-1EC63038844A}"/>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906153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96EB0-AC10-6ECD-6671-C5DA80A428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5A9801-EB0F-931E-652E-0DEF7B26AFDD}"/>
              </a:ext>
            </a:extLst>
          </p:cNvPr>
          <p:cNvSpPr>
            <a:spLocks noGrp="1" noRot="1" noChangeAspect="1"/>
          </p:cNvSpPr>
          <p:nvPr>
            <p:ph type="sldImg"/>
          </p:nvPr>
        </p:nvSpPr>
        <p:spPr>
          <a:xfrm>
            <a:off x="1163638" y="1239838"/>
            <a:ext cx="4465637" cy="3351212"/>
          </a:xfrm>
        </p:spPr>
      </p:sp>
      <p:sp>
        <p:nvSpPr>
          <p:cNvPr id="3" name="Notes Placeholder 2">
            <a:extLst>
              <a:ext uri="{FF2B5EF4-FFF2-40B4-BE49-F238E27FC236}">
                <a16:creationId xmlns:a16="http://schemas.microsoft.com/office/drawing/2014/main" id="{6398D1DE-92F4-597D-CE07-2C9031842F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98E55C0-8AD3-A58F-9C15-05DDA2019463}"/>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3697238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66B08-349F-10E0-D972-E1D717C522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2AF641-1445-AC94-E265-CC645786A7F6}"/>
              </a:ext>
            </a:extLst>
          </p:cNvPr>
          <p:cNvSpPr>
            <a:spLocks noGrp="1" noRot="1" noChangeAspect="1"/>
          </p:cNvSpPr>
          <p:nvPr>
            <p:ph type="sldImg"/>
          </p:nvPr>
        </p:nvSpPr>
        <p:spPr>
          <a:xfrm>
            <a:off x="1163638" y="1239838"/>
            <a:ext cx="4465637" cy="3351212"/>
          </a:xfrm>
        </p:spPr>
      </p:sp>
      <p:sp>
        <p:nvSpPr>
          <p:cNvPr id="3" name="Notes Placeholder 2">
            <a:extLst>
              <a:ext uri="{FF2B5EF4-FFF2-40B4-BE49-F238E27FC236}">
                <a16:creationId xmlns:a16="http://schemas.microsoft.com/office/drawing/2014/main" id="{E5CD10BC-1ECC-AC66-4D98-C36DD794CD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89A4F7-C194-2597-A419-7D30E903EB81}"/>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406593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5427B-F7A6-2394-9134-16FD44698C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25982-CA1D-D9FC-0849-438A4EF508DA}"/>
              </a:ext>
            </a:extLst>
          </p:cNvPr>
          <p:cNvSpPr>
            <a:spLocks noGrp="1" noRot="1" noChangeAspect="1"/>
          </p:cNvSpPr>
          <p:nvPr>
            <p:ph type="sldImg"/>
          </p:nvPr>
        </p:nvSpPr>
        <p:spPr>
          <a:xfrm>
            <a:off x="1163638" y="1239838"/>
            <a:ext cx="4465637" cy="3351212"/>
          </a:xfrm>
        </p:spPr>
        <p:txBody>
          <a:bodyPr/>
          <a:lstStyle/>
          <a:p>
            <a:endParaRPr lang="ja-JP" altLang="en-US"/>
          </a:p>
        </p:txBody>
      </p:sp>
      <p:sp>
        <p:nvSpPr>
          <p:cNvPr id="3" name="Notes Placeholder 2">
            <a:extLst>
              <a:ext uri="{FF2B5EF4-FFF2-40B4-BE49-F238E27FC236}">
                <a16:creationId xmlns:a16="http://schemas.microsoft.com/office/drawing/2014/main" id="{AC6C0111-C0C0-AFE3-5A63-B2DEACFE678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CF11E91-3C63-3C76-5266-BA2D8DAC6F12}"/>
              </a:ext>
            </a:extLst>
          </p:cNvPr>
          <p:cNvSpPr>
            <a:spLocks noGrp="1"/>
          </p:cNvSpPr>
          <p:nvPr>
            <p:ph type="sldNum" sz="quarter" idx="10"/>
          </p:nvPr>
        </p:nvSpPr>
        <p:spPr/>
        <p:txBody>
          <a:bodyPr/>
          <a:lstStyle/>
          <a:p>
            <a:pPr algn="l" defTabSz="914260">
              <a:defRPr/>
            </a:pPr>
            <a:fld id="{F7021451-1387-4CA6-816F-3879F97B5CBC}" type="slidenum">
              <a:rPr lang="en-US" sz="1800">
                <a:solidFill>
                  <a:prstClr val="black"/>
                </a:solidFill>
                <a:latin typeface="游ゴシック" panose="02110004020202020204"/>
              </a:rPr>
              <a:pPr algn="l" defTabSz="914260">
                <a:defRPr/>
              </a:pPr>
              <a:t>17</a:t>
            </a:fld>
            <a:endParaRPr lang="en-US" sz="1800">
              <a:solidFill>
                <a:prstClr val="black"/>
              </a:solidFill>
              <a:latin typeface="游ゴシック" panose="02110004020202020204"/>
            </a:endParaRPr>
          </a:p>
        </p:txBody>
      </p:sp>
    </p:spTree>
    <p:extLst>
      <p:ext uri="{BB962C8B-B14F-4D97-AF65-F5344CB8AC3E}">
        <p14:creationId xmlns:p14="http://schemas.microsoft.com/office/powerpoint/2010/main" val="3243194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EB193-8297-B448-7936-03BE7BA267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B0E29-AF54-4287-F97E-5BB28AE4BA91}"/>
              </a:ext>
            </a:extLst>
          </p:cNvPr>
          <p:cNvSpPr>
            <a:spLocks noGrp="1" noRot="1" noChangeAspect="1"/>
          </p:cNvSpPr>
          <p:nvPr>
            <p:ph type="sldImg"/>
          </p:nvPr>
        </p:nvSpPr>
        <p:spPr>
          <a:xfrm>
            <a:off x="1163638" y="1239838"/>
            <a:ext cx="4465637" cy="3351212"/>
          </a:xfrm>
        </p:spPr>
        <p:txBody>
          <a:bodyPr/>
          <a:lstStyle/>
          <a:p>
            <a:endParaRPr lang="ja-JP" altLang="en-US"/>
          </a:p>
        </p:txBody>
      </p:sp>
      <p:sp>
        <p:nvSpPr>
          <p:cNvPr id="3" name="Notes Placeholder 2">
            <a:extLst>
              <a:ext uri="{FF2B5EF4-FFF2-40B4-BE49-F238E27FC236}">
                <a16:creationId xmlns:a16="http://schemas.microsoft.com/office/drawing/2014/main" id="{17DBFC4B-D66F-DA58-FADF-1DE8D948B6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A237B8-6C76-F7B2-187D-337EC434DA9F}"/>
              </a:ext>
            </a:extLst>
          </p:cNvPr>
          <p:cNvSpPr>
            <a:spLocks noGrp="1"/>
          </p:cNvSpPr>
          <p:nvPr>
            <p:ph type="sldNum" sz="quarter" idx="10"/>
          </p:nvPr>
        </p:nvSpPr>
        <p:spPr/>
        <p:txBody>
          <a:bodyPr/>
          <a:lstStyle/>
          <a:p>
            <a:pPr algn="l" defTabSz="914260">
              <a:defRPr/>
            </a:pPr>
            <a:fld id="{F7021451-1387-4CA6-816F-3879F97B5CBC}" type="slidenum">
              <a:rPr lang="en-US" sz="1800">
                <a:solidFill>
                  <a:prstClr val="black"/>
                </a:solidFill>
                <a:latin typeface="游ゴシック" panose="02110004020202020204"/>
              </a:rPr>
              <a:pPr algn="l" defTabSz="914260">
                <a:defRPr/>
              </a:pPr>
              <a:t>18</a:t>
            </a:fld>
            <a:endParaRPr lang="en-US" sz="1800">
              <a:solidFill>
                <a:prstClr val="black"/>
              </a:solidFill>
              <a:latin typeface="游ゴシック" panose="02110004020202020204"/>
            </a:endParaRPr>
          </a:p>
        </p:txBody>
      </p:sp>
    </p:spTree>
    <p:extLst>
      <p:ext uri="{BB962C8B-B14F-4D97-AF65-F5344CB8AC3E}">
        <p14:creationId xmlns:p14="http://schemas.microsoft.com/office/powerpoint/2010/main" val="3086654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E4503-8952-6ED2-9FC0-38745F2852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EB06C1-B8CF-B11A-85AB-43F285265B7D}"/>
              </a:ext>
            </a:extLst>
          </p:cNvPr>
          <p:cNvSpPr>
            <a:spLocks noGrp="1" noRot="1" noChangeAspect="1"/>
          </p:cNvSpPr>
          <p:nvPr>
            <p:ph type="sldImg"/>
          </p:nvPr>
        </p:nvSpPr>
        <p:spPr>
          <a:xfrm>
            <a:off x="1163638" y="1239838"/>
            <a:ext cx="4465637" cy="3351212"/>
          </a:xfrm>
        </p:spPr>
        <p:txBody>
          <a:bodyPr/>
          <a:lstStyle/>
          <a:p>
            <a:endParaRPr lang="ja-JP" altLang="en-US"/>
          </a:p>
        </p:txBody>
      </p:sp>
      <p:sp>
        <p:nvSpPr>
          <p:cNvPr id="3" name="Notes Placeholder 2">
            <a:extLst>
              <a:ext uri="{FF2B5EF4-FFF2-40B4-BE49-F238E27FC236}">
                <a16:creationId xmlns:a16="http://schemas.microsoft.com/office/drawing/2014/main" id="{D7E32A3B-4467-A204-F6DA-ADFF0B80C9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DA9873-2207-CA9A-7D27-1D71E18220F4}"/>
              </a:ext>
            </a:extLst>
          </p:cNvPr>
          <p:cNvSpPr>
            <a:spLocks noGrp="1"/>
          </p:cNvSpPr>
          <p:nvPr>
            <p:ph type="sldNum" sz="quarter" idx="10"/>
          </p:nvPr>
        </p:nvSpPr>
        <p:spPr/>
        <p:txBody>
          <a:bodyPr/>
          <a:lstStyle/>
          <a:p>
            <a:pPr algn="l" defTabSz="914260">
              <a:defRPr/>
            </a:pPr>
            <a:fld id="{F7021451-1387-4CA6-816F-3879F97B5CBC}" type="slidenum">
              <a:rPr lang="en-US" sz="1800">
                <a:solidFill>
                  <a:prstClr val="black"/>
                </a:solidFill>
                <a:latin typeface="游ゴシック" panose="02110004020202020204"/>
              </a:rPr>
              <a:pPr algn="l" defTabSz="914260">
                <a:defRPr/>
              </a:pPr>
              <a:t>2</a:t>
            </a:fld>
            <a:endParaRPr lang="en-US" sz="1800">
              <a:solidFill>
                <a:prstClr val="black"/>
              </a:solidFill>
              <a:latin typeface="游ゴシック" panose="02110004020202020204"/>
            </a:endParaRPr>
          </a:p>
        </p:txBody>
      </p:sp>
    </p:spTree>
    <p:extLst>
      <p:ext uri="{BB962C8B-B14F-4D97-AF65-F5344CB8AC3E}">
        <p14:creationId xmlns:p14="http://schemas.microsoft.com/office/powerpoint/2010/main" val="1262808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62AA9-6DCA-F9C9-503B-1DA5ABE75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D9A51F-4B6F-4E25-1F02-504550624CE7}"/>
              </a:ext>
            </a:extLst>
          </p:cNvPr>
          <p:cNvSpPr>
            <a:spLocks noGrp="1" noRot="1" noChangeAspect="1"/>
          </p:cNvSpPr>
          <p:nvPr>
            <p:ph type="sldImg"/>
          </p:nvPr>
        </p:nvSpPr>
        <p:spPr>
          <a:xfrm>
            <a:off x="1163638" y="1239838"/>
            <a:ext cx="4465637" cy="3351212"/>
          </a:xfrm>
        </p:spPr>
        <p:txBody>
          <a:bodyPr/>
          <a:lstStyle/>
          <a:p>
            <a:endParaRPr lang="ja-JP" altLang="en-US"/>
          </a:p>
        </p:txBody>
      </p:sp>
      <p:sp>
        <p:nvSpPr>
          <p:cNvPr id="3" name="Notes Placeholder 2">
            <a:extLst>
              <a:ext uri="{FF2B5EF4-FFF2-40B4-BE49-F238E27FC236}">
                <a16:creationId xmlns:a16="http://schemas.microsoft.com/office/drawing/2014/main" id="{7AFC885C-69DC-4000-F4A1-418DD7C95D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90EC35-CC93-A722-6E1C-B9D7053FE7AA}"/>
              </a:ext>
            </a:extLst>
          </p:cNvPr>
          <p:cNvSpPr>
            <a:spLocks noGrp="1"/>
          </p:cNvSpPr>
          <p:nvPr>
            <p:ph type="sldNum" sz="quarter" idx="10"/>
          </p:nvPr>
        </p:nvSpPr>
        <p:spPr/>
        <p:txBody>
          <a:bodyPr/>
          <a:lstStyle/>
          <a:p>
            <a:pPr algn="l" defTabSz="914260">
              <a:defRPr/>
            </a:pPr>
            <a:fld id="{F7021451-1387-4CA6-816F-3879F97B5CBC}" type="slidenum">
              <a:rPr lang="en-US" sz="1800">
                <a:solidFill>
                  <a:prstClr val="black"/>
                </a:solidFill>
                <a:latin typeface="游ゴシック" panose="02110004020202020204"/>
              </a:rPr>
              <a:pPr algn="l" defTabSz="914260">
                <a:defRPr/>
              </a:pPr>
              <a:t>3</a:t>
            </a:fld>
            <a:endParaRPr lang="en-US" sz="1800">
              <a:solidFill>
                <a:prstClr val="black"/>
              </a:solidFill>
              <a:latin typeface="游ゴシック" panose="02110004020202020204"/>
            </a:endParaRPr>
          </a:p>
        </p:txBody>
      </p:sp>
    </p:spTree>
    <p:extLst>
      <p:ext uri="{BB962C8B-B14F-4D97-AF65-F5344CB8AC3E}">
        <p14:creationId xmlns:p14="http://schemas.microsoft.com/office/powerpoint/2010/main" val="567475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9D3F2-1CA2-4B5C-743A-4BC489C8E9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CBE8EB-A0F4-9BB7-77E8-858D6B920D8B}"/>
              </a:ext>
            </a:extLst>
          </p:cNvPr>
          <p:cNvSpPr>
            <a:spLocks noGrp="1" noRot="1" noChangeAspect="1"/>
          </p:cNvSpPr>
          <p:nvPr>
            <p:ph type="sldImg"/>
          </p:nvPr>
        </p:nvSpPr>
        <p:spPr>
          <a:xfrm>
            <a:off x="1163638" y="1239838"/>
            <a:ext cx="4465637" cy="3351212"/>
          </a:xfrm>
        </p:spPr>
      </p:sp>
      <p:sp>
        <p:nvSpPr>
          <p:cNvPr id="3" name="Notes Placeholder 2">
            <a:extLst>
              <a:ext uri="{FF2B5EF4-FFF2-40B4-BE49-F238E27FC236}">
                <a16:creationId xmlns:a16="http://schemas.microsoft.com/office/drawing/2014/main" id="{7489FD3F-70F6-9306-59F7-5D5F25DEEF68}"/>
              </a:ext>
            </a:extLst>
          </p:cNvPr>
          <p:cNvSpPr>
            <a:spLocks noGrp="1"/>
          </p:cNvSpPr>
          <p:nvPr>
            <p:ph type="body" idx="1"/>
          </p:nvPr>
        </p:nvSpPr>
        <p:spPr/>
        <p:txBody>
          <a:bodyPr/>
          <a:lstStyle/>
          <a:p>
            <a:r>
              <a:rPr lang="en-US"/>
              <a:t>[
Sources
- User-provided content.
]</a:t>
            </a:r>
          </a:p>
        </p:txBody>
      </p:sp>
      <p:sp>
        <p:nvSpPr>
          <p:cNvPr id="4" name="Slide Number Placeholder 3">
            <a:extLst>
              <a:ext uri="{FF2B5EF4-FFF2-40B4-BE49-F238E27FC236}">
                <a16:creationId xmlns:a16="http://schemas.microsoft.com/office/drawing/2014/main" id="{BE39E32A-322F-C0BE-5DBE-9B7064066F98}"/>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2760969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8084D-057F-B30D-C80D-F9F103C52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9F004E-F8B8-9CFA-6845-97889F95769F}"/>
              </a:ext>
            </a:extLst>
          </p:cNvPr>
          <p:cNvSpPr>
            <a:spLocks noGrp="1" noRot="1" noChangeAspect="1"/>
          </p:cNvSpPr>
          <p:nvPr>
            <p:ph type="sldImg"/>
          </p:nvPr>
        </p:nvSpPr>
        <p:spPr>
          <a:xfrm>
            <a:off x="1163638" y="1239838"/>
            <a:ext cx="4465637" cy="3351212"/>
          </a:xfrm>
        </p:spPr>
      </p:sp>
      <p:sp>
        <p:nvSpPr>
          <p:cNvPr id="3" name="Notes Placeholder 2">
            <a:extLst>
              <a:ext uri="{FF2B5EF4-FFF2-40B4-BE49-F238E27FC236}">
                <a16:creationId xmlns:a16="http://schemas.microsoft.com/office/drawing/2014/main" id="{875C189C-6297-9843-E73F-BAFCE8D69E50}"/>
              </a:ext>
            </a:extLst>
          </p:cNvPr>
          <p:cNvSpPr>
            <a:spLocks noGrp="1"/>
          </p:cNvSpPr>
          <p:nvPr>
            <p:ph type="body" idx="1"/>
          </p:nvPr>
        </p:nvSpPr>
        <p:spPr/>
        <p:txBody>
          <a:bodyPr/>
          <a:lstStyle/>
          <a:p>
            <a:r>
              <a:rPr lang="en-US"/>
              <a:t>[
Sources
- User-provided content.
]</a:t>
            </a:r>
          </a:p>
        </p:txBody>
      </p:sp>
      <p:sp>
        <p:nvSpPr>
          <p:cNvPr id="4" name="Slide Number Placeholder 3">
            <a:extLst>
              <a:ext uri="{FF2B5EF4-FFF2-40B4-BE49-F238E27FC236}">
                <a16:creationId xmlns:a16="http://schemas.microsoft.com/office/drawing/2014/main" id="{E734A435-4CE4-A71D-4E5C-3FD3550B9AA6}"/>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362017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C0546-AEBC-2D0B-CC6D-10FBDF62B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BCD82C-F670-558F-DB44-276BFA6581CA}"/>
              </a:ext>
            </a:extLst>
          </p:cNvPr>
          <p:cNvSpPr>
            <a:spLocks noGrp="1" noRot="1" noChangeAspect="1"/>
          </p:cNvSpPr>
          <p:nvPr>
            <p:ph type="sldImg"/>
          </p:nvPr>
        </p:nvSpPr>
        <p:spPr>
          <a:xfrm>
            <a:off x="1163638" y="1239838"/>
            <a:ext cx="4465637" cy="3351212"/>
          </a:xfrm>
        </p:spPr>
        <p:txBody>
          <a:bodyPr/>
          <a:lstStyle/>
          <a:p>
            <a:endParaRPr lang="ja-JP" altLang="en-US"/>
          </a:p>
        </p:txBody>
      </p:sp>
      <p:sp>
        <p:nvSpPr>
          <p:cNvPr id="3" name="Notes Placeholder 2">
            <a:extLst>
              <a:ext uri="{FF2B5EF4-FFF2-40B4-BE49-F238E27FC236}">
                <a16:creationId xmlns:a16="http://schemas.microsoft.com/office/drawing/2014/main" id="{A13DEBF9-D6AB-1BE6-A248-1B7D84917A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1CF3E6-229D-AAB8-3245-D9C0BE31E724}"/>
              </a:ext>
            </a:extLst>
          </p:cNvPr>
          <p:cNvSpPr>
            <a:spLocks noGrp="1"/>
          </p:cNvSpPr>
          <p:nvPr>
            <p:ph type="sldNum" sz="quarter" idx="10"/>
          </p:nvPr>
        </p:nvSpPr>
        <p:spPr/>
        <p:txBody>
          <a:bodyPr/>
          <a:lstStyle/>
          <a:p>
            <a:pPr algn="l" defTabSz="914260">
              <a:defRPr/>
            </a:pPr>
            <a:fld id="{F7021451-1387-4CA6-816F-3879F97B5CBC}" type="slidenum">
              <a:rPr lang="en-US" sz="1800">
                <a:solidFill>
                  <a:prstClr val="black"/>
                </a:solidFill>
                <a:latin typeface="游ゴシック" panose="02110004020202020204"/>
              </a:rPr>
              <a:pPr algn="l" defTabSz="914260">
                <a:defRPr/>
              </a:pPr>
              <a:t>6</a:t>
            </a:fld>
            <a:endParaRPr lang="en-US" sz="1800">
              <a:solidFill>
                <a:prstClr val="black"/>
              </a:solidFill>
              <a:latin typeface="游ゴシック" panose="02110004020202020204"/>
            </a:endParaRPr>
          </a:p>
        </p:txBody>
      </p:sp>
    </p:spTree>
    <p:extLst>
      <p:ext uri="{BB962C8B-B14F-4D97-AF65-F5344CB8AC3E}">
        <p14:creationId xmlns:p14="http://schemas.microsoft.com/office/powerpoint/2010/main" val="2350907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23667-3C7D-0BF7-75FE-57A224FAD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7AD304-660E-9C32-78D1-59ACA8B5543C}"/>
              </a:ext>
            </a:extLst>
          </p:cNvPr>
          <p:cNvSpPr>
            <a:spLocks noGrp="1" noRot="1" noChangeAspect="1"/>
          </p:cNvSpPr>
          <p:nvPr>
            <p:ph type="sldImg"/>
          </p:nvPr>
        </p:nvSpPr>
        <p:spPr>
          <a:xfrm>
            <a:off x="1163638" y="1239838"/>
            <a:ext cx="4465637" cy="3351212"/>
          </a:xfrm>
        </p:spPr>
      </p:sp>
      <p:sp>
        <p:nvSpPr>
          <p:cNvPr id="3" name="Notes Placeholder 2">
            <a:extLst>
              <a:ext uri="{FF2B5EF4-FFF2-40B4-BE49-F238E27FC236}">
                <a16:creationId xmlns:a16="http://schemas.microsoft.com/office/drawing/2014/main" id="{BCB2BE62-04D1-96B9-0BDB-99DFDD93C8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FB3B5A-FCD3-4FF9-E989-2AD2082EC2E0}"/>
              </a:ext>
            </a:extLst>
          </p:cNvPr>
          <p:cNvSpPr>
            <a:spLocks noGrp="1"/>
          </p:cNvSpPr>
          <p:nvPr>
            <p:ph type="sldNum" sz="quarter" idx="10"/>
          </p:nvPr>
        </p:nvSpPr>
        <p:spPr/>
        <p:txBody>
          <a:bodyPr/>
          <a:lstStyle/>
          <a:p>
            <a:pPr defTabSz="914260">
              <a:defRPr/>
            </a:pPr>
            <a:fld id="{F7021451-1387-4CA6-816F-3879F97B5CBC}" type="slidenum">
              <a:rPr kumimoji="1" lang="en-US">
                <a:solidFill>
                  <a:prstClr val="black"/>
                </a:solidFill>
                <a:latin typeface="游ゴシック" panose="02110004020202020204"/>
              </a:rPr>
              <a:pPr defTabSz="914260">
                <a:defRPr/>
              </a:pPr>
              <a:t>7</a:t>
            </a:fld>
            <a:endParaRPr kumimoji="1" lang="en-US">
              <a:solidFill>
                <a:prstClr val="black"/>
              </a:solidFill>
              <a:latin typeface="游ゴシック" panose="02110004020202020204"/>
            </a:endParaRPr>
          </a:p>
        </p:txBody>
      </p:sp>
    </p:spTree>
    <p:extLst>
      <p:ext uri="{BB962C8B-B14F-4D97-AF65-F5344CB8AC3E}">
        <p14:creationId xmlns:p14="http://schemas.microsoft.com/office/powerpoint/2010/main" val="1191354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39838"/>
            <a:ext cx="4465637" cy="33512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CB8D3-EC32-81A4-931F-E78D976F15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30AAB4-77B2-FDCE-5E2F-97DA82B326D5}"/>
              </a:ext>
            </a:extLst>
          </p:cNvPr>
          <p:cNvSpPr>
            <a:spLocks noGrp="1" noRot="1" noChangeAspect="1"/>
          </p:cNvSpPr>
          <p:nvPr>
            <p:ph type="sldImg"/>
          </p:nvPr>
        </p:nvSpPr>
        <p:spPr>
          <a:xfrm>
            <a:off x="1163638" y="1239838"/>
            <a:ext cx="4465637" cy="3351212"/>
          </a:xfrm>
        </p:spPr>
        <p:txBody>
          <a:bodyPr/>
          <a:lstStyle/>
          <a:p>
            <a:endParaRPr lang="ja-JP" altLang="en-US"/>
          </a:p>
        </p:txBody>
      </p:sp>
      <p:sp>
        <p:nvSpPr>
          <p:cNvPr id="3" name="Notes Placeholder 2">
            <a:extLst>
              <a:ext uri="{FF2B5EF4-FFF2-40B4-BE49-F238E27FC236}">
                <a16:creationId xmlns:a16="http://schemas.microsoft.com/office/drawing/2014/main" id="{199E9476-DA05-C8A4-5DAC-E7671C16A8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3A5225-D043-7004-1A60-1C92D932612B}"/>
              </a:ext>
            </a:extLst>
          </p:cNvPr>
          <p:cNvSpPr>
            <a:spLocks noGrp="1"/>
          </p:cNvSpPr>
          <p:nvPr>
            <p:ph type="sldNum" sz="quarter" idx="10"/>
          </p:nvPr>
        </p:nvSpPr>
        <p:spPr/>
        <p:txBody>
          <a:bodyPr/>
          <a:lstStyle/>
          <a:p>
            <a:pPr algn="l" defTabSz="914260">
              <a:defRPr/>
            </a:pPr>
            <a:fld id="{F7021451-1387-4CA6-816F-3879F97B5CBC}" type="slidenum">
              <a:rPr lang="en-US" sz="1800">
                <a:solidFill>
                  <a:prstClr val="black"/>
                </a:solidFill>
                <a:latin typeface="游ゴシック" panose="02110004020202020204"/>
              </a:rPr>
              <a:pPr algn="l" defTabSz="914260">
                <a:defRPr/>
              </a:pPr>
              <a:t>9</a:t>
            </a:fld>
            <a:endParaRPr lang="en-US" sz="1800">
              <a:solidFill>
                <a:prstClr val="black"/>
              </a:solidFill>
              <a:latin typeface="游ゴシック" panose="02110004020202020204"/>
            </a:endParaRPr>
          </a:p>
        </p:txBody>
      </p:sp>
    </p:spTree>
    <p:extLst>
      <p:ext uri="{BB962C8B-B14F-4D97-AF65-F5344CB8AC3E}">
        <p14:creationId xmlns:p14="http://schemas.microsoft.com/office/powerpoint/2010/main" val="2270975109"/>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2845774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951910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352270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37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477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276859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64DE79-268F-4C1A-8933-263129D2AF90}" type="datetimeFigureOut">
              <a:rPr lang="en-US" dirty="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210018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1948837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C764DE79-268F-4C1A-8933-263129D2AF90}" type="datetimeFigureOut">
              <a:rPr lang="en-US" dirty="0"/>
              <a:t>2/12/2026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0376486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C764DE79-268F-4C1A-8933-263129D2AF90}" type="datetimeFigureOut">
              <a:rPr lang="en-US" dirty="0"/>
              <a:t>2/12/2026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9866374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462699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dirty="0"/>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417106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dirty="0"/>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62868848"/>
      </p:ext>
    </p:extLst>
  </p:cSld>
  <p:clrMapOvr>
    <a:masterClrMapping/>
  </p:clrMapOvr>
  <p:hf sldNum="0" hdr="0" ftr="0" dt="0"/>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slideLayouts/slideLayout13.xml" Type="http://schemas.openxmlformats.org/officeDocument/2006/relationships/slideLayout"/><Relationship Id="rId14"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2/12/2026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37672710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2.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12.xml" Type="http://schemas.openxmlformats.org/officeDocument/2006/relationships/slideLayout"/><Relationship Id="rId2" Target="../notesSlides/notesSlide10.xml" Type="http://schemas.openxmlformats.org/officeDocument/2006/relationships/notesSlide"/><Relationship Id="rId3" Target="../media/image2.png" Type="http://schemas.openxmlformats.org/officeDocument/2006/relationships/image"/><Relationship Id="rId4" Target="../media/image4.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12.xml" Type="http://schemas.openxmlformats.org/officeDocument/2006/relationships/slideLayout"/><Relationship Id="rId2" Target="../notesSlides/notesSlide11.xml" Type="http://schemas.openxmlformats.org/officeDocument/2006/relationships/notesSlide"/><Relationship Id="rId3" Target="../media/image4.png" Type="http://schemas.openxmlformats.org/officeDocument/2006/relationships/image"/><Relationship Id="rId4" Target="../media/image9.svg" Type="http://schemas.openxmlformats.org/officeDocument/2006/relationships/image"/><Relationship Id="rId5" Target="../media/image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12.xml" Type="http://schemas.openxmlformats.org/officeDocument/2006/relationships/slideLayout"/><Relationship Id="rId2" Target="../notesSlides/notesSlide12.xml" Type="http://schemas.openxmlformats.org/officeDocument/2006/relationships/notesSlide"/><Relationship Id="rId3" Target="../media/image11.jpeg" Type="http://schemas.openxmlformats.org/officeDocument/2006/relationships/image"/><Relationship Id="rId4" Target="../media/image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12.xml" Type="http://schemas.openxmlformats.org/officeDocument/2006/relationships/slideLayout"/><Relationship Id="rId2" Target="../notesSlides/notesSlide13.xml" Type="http://schemas.openxmlformats.org/officeDocument/2006/relationships/notesSlide"/><Relationship Id="rId3" Target="../media/image2.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12.xml" Type="http://schemas.openxmlformats.org/officeDocument/2006/relationships/slideLayout"/><Relationship Id="rId2" Target="../notesSlides/notesSlide14.xml" Type="http://schemas.openxmlformats.org/officeDocument/2006/relationships/notesSlide"/><Relationship Id="rId3" Target="../media/image4.png" Type="http://schemas.openxmlformats.org/officeDocument/2006/relationships/image"/><Relationship Id="rId4" Target="../media/image12.svg" Type="http://schemas.openxmlformats.org/officeDocument/2006/relationships/image"/><Relationship Id="rId5" Target="../media/image13.svg" Type="http://schemas.openxmlformats.org/officeDocument/2006/relationships/image"/><Relationship Id="rId6" Target="../media/image14.svg" Type="http://schemas.openxmlformats.org/officeDocument/2006/relationships/image"/><Relationship Id="rId7" Target="../media/image15.png" Type="http://schemas.openxmlformats.org/officeDocument/2006/relationships/image"/><Relationship Id="rId8" Target="../media/image2.png" Type="http://schemas.openxmlformats.org/officeDocument/2006/relationships/image"/><Relationship Id="rId9" Target="../media/image16.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12.xml" Type="http://schemas.openxmlformats.org/officeDocument/2006/relationships/slideLayout"/><Relationship Id="rId10" Target="../media/image2.png" Type="http://schemas.openxmlformats.org/officeDocument/2006/relationships/image"/><Relationship Id="rId2" Target="../notesSlides/notesSlide15.xml" Type="http://schemas.openxmlformats.org/officeDocument/2006/relationships/notesSlide"/><Relationship Id="rId3" Target="../media/image4.png" Type="http://schemas.openxmlformats.org/officeDocument/2006/relationships/image"/><Relationship Id="rId4" Target="../media/image12.svg" Type="http://schemas.openxmlformats.org/officeDocument/2006/relationships/image"/><Relationship Id="rId5" Target="../media/image13.svg" Type="http://schemas.openxmlformats.org/officeDocument/2006/relationships/image"/><Relationship Id="rId6" Target="../media/image14.svg" Type="http://schemas.openxmlformats.org/officeDocument/2006/relationships/image"/><Relationship Id="rId7" Target="../media/image15.png" Type="http://schemas.openxmlformats.org/officeDocument/2006/relationships/image"/><Relationship Id="rId8" Target="../media/image17.png" Type="http://schemas.openxmlformats.org/officeDocument/2006/relationships/image"/><Relationship Id="rId9" Target="../media/image18.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12.xml" Type="http://schemas.openxmlformats.org/officeDocument/2006/relationships/slideLayout"/><Relationship Id="rId10" Target="../media/image21.png" Type="http://schemas.openxmlformats.org/officeDocument/2006/relationships/image"/><Relationship Id="rId11" Target="../media/image22.png" Type="http://schemas.openxmlformats.org/officeDocument/2006/relationships/image"/><Relationship Id="rId12" Target="../media/image2.png" Type="http://schemas.openxmlformats.org/officeDocument/2006/relationships/image"/><Relationship Id="rId2" Target="../notesSlides/notesSlide16.xml" Type="http://schemas.openxmlformats.org/officeDocument/2006/relationships/notesSlide"/><Relationship Id="rId3" Target="../media/image4.png" Type="http://schemas.openxmlformats.org/officeDocument/2006/relationships/image"/><Relationship Id="rId4" Target="../media/image12.svg" Type="http://schemas.openxmlformats.org/officeDocument/2006/relationships/image"/><Relationship Id="rId5" Target="../media/image13.svg" Type="http://schemas.openxmlformats.org/officeDocument/2006/relationships/image"/><Relationship Id="rId6" Target="../media/image14.svg" Type="http://schemas.openxmlformats.org/officeDocument/2006/relationships/image"/><Relationship Id="rId7" Target="../media/image15.png" Type="http://schemas.openxmlformats.org/officeDocument/2006/relationships/image"/><Relationship Id="rId8" Target="../media/image19.png" Type="http://schemas.openxmlformats.org/officeDocument/2006/relationships/image"/><Relationship Id="rId9" Target="../media/image20.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12.xml" Type="http://schemas.openxmlformats.org/officeDocument/2006/relationships/slideLayout"/><Relationship Id="rId2" Target="../notesSlides/notesSlide17.xml" Type="http://schemas.openxmlformats.org/officeDocument/2006/relationships/notesSlide"/><Relationship Id="rId3" Target="../media/image23.png" Type="http://schemas.openxmlformats.org/officeDocument/2006/relationships/image"/><Relationship Id="rId4" Target="../media/image24.png" Type="http://schemas.openxmlformats.org/officeDocument/2006/relationships/image"/><Relationship Id="rId5" Target="../media/image25.png" Type="http://schemas.openxmlformats.org/officeDocument/2006/relationships/image"/><Relationship Id="rId6" Target="../media/image26.png" Type="http://schemas.openxmlformats.org/officeDocument/2006/relationships/image"/><Relationship Id="rId7" Target="../media/image27.png" Type="http://schemas.openxmlformats.org/officeDocument/2006/relationships/image"/><Relationship Id="rId8" Target="../media/image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12.xml" Type="http://schemas.openxmlformats.org/officeDocument/2006/relationships/slideLayout"/><Relationship Id="rId2" Target="../notesSlides/notesSlide18.xml" Type="http://schemas.openxmlformats.org/officeDocument/2006/relationships/notesSlide"/><Relationship Id="rId3" Target="../media/image2.png" Type="http://schemas.openxmlformats.org/officeDocument/2006/relationships/image"/><Relationship Id="rId4" Target="../media/image28.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13.xml" Type="http://schemas.openxmlformats.org/officeDocument/2006/relationships/slideLayout"/><Relationship Id="rId2" Target="../media/image1.png" Type="http://schemas.openxmlformats.org/officeDocument/2006/relationships/image"/><Relationship Id="rId3" Target="../media/image29.png" Type="http://schemas.openxmlformats.org/officeDocument/2006/relationships/image"/><Relationship Id="rId4" Target="../media/image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12.xml" Type="http://schemas.openxmlformats.org/officeDocument/2006/relationships/slideLayout"/><Relationship Id="rId2" Target="../notesSlides/notesSlide2.xml" Type="http://schemas.openxmlformats.org/officeDocument/2006/relationships/notesSlide"/><Relationship Id="rId3"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12.xml" Type="http://schemas.openxmlformats.org/officeDocument/2006/relationships/slideLayout"/><Relationship Id="rId2" Target="../notesSlides/notesSlide3.xml" Type="http://schemas.openxmlformats.org/officeDocument/2006/relationships/notesSlide"/><Relationship Id="rId3" Target="../media/image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12.xml" Type="http://schemas.openxmlformats.org/officeDocument/2006/relationships/slideLayout"/><Relationship Id="rId2" Target="../notesSlides/notesSlide4.xml" Type="http://schemas.openxmlformats.org/officeDocument/2006/relationships/notesSlide"/><Relationship Id="rId3" Target="../media/image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12.xml" Type="http://schemas.openxmlformats.org/officeDocument/2006/relationships/slideLayout"/><Relationship Id="rId2" Target="../notesSlides/notesSlide5.xml" Type="http://schemas.openxmlformats.org/officeDocument/2006/relationships/notesSlide"/><Relationship Id="rId3" Target="../media/image3.jpeg" Type="http://schemas.openxmlformats.org/officeDocument/2006/relationships/image"/><Relationship Id="rId4" Target="../media/image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12.xml" Type="http://schemas.openxmlformats.org/officeDocument/2006/relationships/slideLayout"/><Relationship Id="rId2" Target="../notesSlides/notesSlide6.xml" Type="http://schemas.openxmlformats.org/officeDocument/2006/relationships/notesSlide"/><Relationship Id="rId3" Target="../charts/chart1.xml" Type="http://schemas.openxmlformats.org/officeDocument/2006/relationships/chart"/><Relationship Id="rId4" Target="../charts/chart2.xml" Type="http://schemas.openxmlformats.org/officeDocument/2006/relationships/chart"/><Relationship Id="rId5" Target="../media/image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12.xml" Type="http://schemas.openxmlformats.org/officeDocument/2006/relationships/slideLayout"/><Relationship Id="rId2" Target="../notesSlides/notesSlide7.xml" Type="http://schemas.openxmlformats.org/officeDocument/2006/relationships/notesSlide"/><Relationship Id="rId3" Target="../media/image4.png" Type="http://schemas.openxmlformats.org/officeDocument/2006/relationships/image"/><Relationship Id="rId4" Target="../media/image5.svg" Type="http://schemas.openxmlformats.org/officeDocument/2006/relationships/image"/><Relationship Id="rId5" Target="../media/image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12.xml" Type="http://schemas.openxmlformats.org/officeDocument/2006/relationships/slideLayout"/><Relationship Id="rId2" Target="../notesSlides/notesSlide8.xml" Type="http://schemas.openxmlformats.org/officeDocument/2006/relationships/notesSlide"/><Relationship Id="rId3" Target="../media/image4.png" Type="http://schemas.openxmlformats.org/officeDocument/2006/relationships/image"/><Relationship Id="rId4" Target="../media/image6.sv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12.xml" Type="http://schemas.openxmlformats.org/officeDocument/2006/relationships/slideLayout"/><Relationship Id="rId2" Target="../notesSlides/notesSlide9.xml" Type="http://schemas.openxmlformats.org/officeDocument/2006/relationships/notesSlide"/><Relationship Id="rId3" Target="../media/image2.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0" y="433363"/>
            <a:ext cx="9143771" cy="137160"/>
          </a:xfrm>
          <a:prstGeom prst="rect">
            <a:avLst/>
          </a:prstGeom>
          <a:solidFill>
            <a:srgbClr val="0071BC"/>
          </a:solidFill>
          <a:ln w="12700">
            <a:noFill/>
            <a:prstDash val="solid"/>
          </a:ln>
          <a:effectLst/>
        </p:spPr>
        <p:txBody>
          <a:bodyPr/>
          <a:lstStyle/>
          <a:p>
            <a:pPr defTabSz="685800">
              <a:defRPr/>
            </a:pPr>
            <a:endParaRPr kumimoji="0" lang="ja-JP" altLang="en-US" sz="1350">
              <a:solidFill>
                <a:prstClr val="black"/>
              </a:solidFill>
              <a:latin typeface="Calibri" panose="020F0502020204030204"/>
              <a:ea typeface="游ゴシック" panose="020B0400000000000000" pitchFamily="50" charset="-128"/>
            </a:endParaRPr>
          </a:p>
        </p:txBody>
      </p:sp>
      <p:sp>
        <p:nvSpPr>
          <p:cNvPr id="4" name="Text 2"/>
          <p:cNvSpPr/>
          <p:nvPr/>
        </p:nvSpPr>
        <p:spPr>
          <a:xfrm>
            <a:off x="249242" y="1266455"/>
            <a:ext cx="9002257" cy="2664247"/>
          </a:xfrm>
          <a:prstGeom prst="rect">
            <a:avLst/>
          </a:prstGeom>
          <a:noFill/>
          <a:ln/>
        </p:spPr>
        <p:txBody>
          <a:bodyPr wrap="square" rtlCol="0" anchor="ctr"/>
          <a:lstStyle/>
          <a:p>
            <a:pPr lvl="0">
              <a:lnSpc>
                <a:spcPts val="5200"/>
              </a:lnSpc>
              <a:defRPr/>
            </a:pPr>
            <a:r>
              <a:rPr kumimoji="0" lang="en-US" sz="4050" b="1">
                <a:solidFill>
                  <a:srgbClr val="0071BC"/>
                </a:solidFill>
                <a:latin typeface="Meiryo" pitchFamily="34" charset="0"/>
                <a:ea typeface="Meiryo" pitchFamily="34" charset="-122"/>
                <a:cs typeface="Meiryo" pitchFamily="34" charset="-120"/>
              </a:rPr>
              <a:t>第76回</a:t>
            </a:r>
            <a:r>
              <a:rPr kumimoji="0" lang="ja-JP" altLang="en-US" sz="4050" b="1">
                <a:solidFill>
                  <a:srgbClr val="0071BC"/>
                </a:solidFill>
                <a:latin typeface="Meiryo" pitchFamily="34" charset="0"/>
                <a:ea typeface="Meiryo" pitchFamily="34" charset="-122"/>
                <a:cs typeface="Meiryo" pitchFamily="34" charset="-120"/>
              </a:rPr>
              <a:t>“</a:t>
            </a:r>
            <a:r>
              <a:rPr kumimoji="0" lang="en-US" sz="4050" b="1" err="1">
                <a:solidFill>
                  <a:srgbClr val="0071BC"/>
                </a:solidFill>
                <a:latin typeface="Meiryo" pitchFamily="34" charset="0"/>
                <a:ea typeface="Meiryo" pitchFamily="34" charset="-122"/>
                <a:cs typeface="Meiryo" pitchFamily="34" charset="-120"/>
              </a:rPr>
              <a:t>社会を明るくする運動</a:t>
            </a:r>
            <a:r>
              <a:rPr kumimoji="0" lang="ja-JP" altLang="en-US" sz="4050" b="1">
                <a:solidFill>
                  <a:srgbClr val="0071BC"/>
                </a:solidFill>
                <a:latin typeface="Meiryo" pitchFamily="34" charset="0"/>
                <a:ea typeface="Meiryo" pitchFamily="34" charset="-122"/>
                <a:cs typeface="Meiryo" pitchFamily="34" charset="-120"/>
              </a:rPr>
              <a:t>”</a:t>
            </a:r>
            <a:endParaRPr kumimoji="0" lang="en-US" altLang="ja-JP" sz="4050" b="1">
              <a:solidFill>
                <a:srgbClr val="0071BC"/>
              </a:solidFill>
              <a:latin typeface="Meiryo" pitchFamily="34" charset="0"/>
              <a:ea typeface="Meiryo" pitchFamily="34" charset="-122"/>
              <a:cs typeface="Meiryo" pitchFamily="34" charset="-120"/>
            </a:endParaRPr>
          </a:p>
          <a:p>
            <a:pPr lvl="0">
              <a:lnSpc>
                <a:spcPts val="5200"/>
              </a:lnSpc>
              <a:defRPr/>
            </a:pPr>
            <a:r>
              <a:rPr kumimoji="0" lang="ja-JP" altLang="en-US" sz="4050" b="1">
                <a:solidFill>
                  <a:srgbClr val="0071BC"/>
                </a:solidFill>
                <a:latin typeface="Meiryo" pitchFamily="34" charset="0"/>
                <a:ea typeface="Meiryo" pitchFamily="34" charset="-122"/>
                <a:cs typeface="Meiryo" pitchFamily="34" charset="-120"/>
              </a:rPr>
              <a:t>コンセプト</a:t>
            </a:r>
            <a:endParaRPr kumimoji="0" lang="en-US" altLang="ja-JP" sz="4050" b="1">
              <a:solidFill>
                <a:srgbClr val="0071BC"/>
              </a:solidFill>
              <a:latin typeface="Meiryo" pitchFamily="34" charset="0"/>
              <a:ea typeface="Meiryo" pitchFamily="34" charset="-122"/>
              <a:cs typeface="Meiryo" pitchFamily="34" charset="-120"/>
            </a:endParaRPr>
          </a:p>
          <a:p>
            <a:pPr>
              <a:lnSpc>
                <a:spcPts val="600"/>
              </a:lnSpc>
              <a:defRPr/>
            </a:pPr>
            <a:endParaRPr kumimoji="0" lang="en-US" altLang="ja-JP" sz="4050" b="1">
              <a:solidFill>
                <a:srgbClr val="0071BC"/>
              </a:solidFill>
              <a:latin typeface="Meiryo" pitchFamily="34" charset="0"/>
              <a:ea typeface="Meiryo" pitchFamily="34" charset="-122"/>
              <a:cs typeface="Meiryo" pitchFamily="34" charset="-120"/>
            </a:endParaRPr>
          </a:p>
          <a:p>
            <a:pPr>
              <a:lnSpc>
                <a:spcPts val="600"/>
              </a:lnSpc>
              <a:defRPr/>
            </a:pPr>
            <a:endParaRPr kumimoji="0" lang="en-US" sz="4050" b="1">
              <a:solidFill>
                <a:srgbClr val="333333"/>
              </a:solidFill>
              <a:latin typeface="Meiryo" pitchFamily="34" charset="0"/>
              <a:ea typeface="Meiryo" pitchFamily="34" charset="-122"/>
              <a:cs typeface="Meiryo" pitchFamily="34" charset="-120"/>
            </a:endParaRPr>
          </a:p>
          <a:p>
            <a:pPr defTabSz="685800">
              <a:lnSpc>
                <a:spcPts val="75"/>
              </a:lnSpc>
              <a:defRPr/>
            </a:pPr>
            <a:r>
              <a:rPr kumimoji="0" lang="ja-JP" altLang="en-US" sz="3780" b="1">
                <a:solidFill>
                  <a:srgbClr val="0071BC"/>
                </a:solidFill>
                <a:latin typeface="メイリオ" panose="020B0604030504040204" pitchFamily="50" charset="-128"/>
                <a:ea typeface="メイリオ" panose="020B0604030504040204" pitchFamily="50" charset="-128"/>
              </a:rPr>
              <a:t>　</a:t>
            </a:r>
            <a:endParaRPr kumimoji="0" lang="en-US" altLang="ja-JP" sz="2700">
              <a:solidFill>
                <a:srgbClr val="333333"/>
              </a:solidFill>
              <a:latin typeface="メイリオ" panose="020B0604030504040204" pitchFamily="50" charset="-128"/>
              <a:ea typeface="メイリオ" panose="020B0604030504040204" pitchFamily="50" charset="-128"/>
            </a:endParaRPr>
          </a:p>
          <a:p>
            <a:pPr defTabSz="685800">
              <a:lnSpc>
                <a:spcPts val="3500"/>
              </a:lnSpc>
              <a:defRPr/>
            </a:pPr>
            <a:r>
              <a:rPr kumimoji="0" lang="ja-JP" altLang="en-US" sz="2700" b="1">
                <a:solidFill>
                  <a:srgbClr val="0071BC"/>
                </a:solidFill>
                <a:latin typeface="メイリオ" panose="020B0604030504040204" pitchFamily="50" charset="-128"/>
                <a:ea typeface="メイリオ" panose="020B0604030504040204" pitchFamily="50" charset="-128"/>
              </a:rPr>
              <a:t>　更生保護ボランティア</a:t>
            </a:r>
            <a:r>
              <a:rPr lang="ja-JP" altLang="en-US" sz="2700" b="1">
                <a:solidFill>
                  <a:srgbClr val="0071BC"/>
                </a:solidFill>
                <a:latin typeface="メイリオ" panose="020B0604030504040204" pitchFamily="50" charset="-128"/>
                <a:ea typeface="メイリオ" panose="020B0604030504040204" pitchFamily="50" charset="-128"/>
              </a:rPr>
              <a:t>に対する</a:t>
            </a:r>
            <a:r>
              <a:rPr kumimoji="0" lang="ja-JP" altLang="en-US" sz="2700" b="1">
                <a:solidFill>
                  <a:srgbClr val="0071BC"/>
                </a:solidFill>
                <a:latin typeface="メイリオ" panose="020B0604030504040204" pitchFamily="50" charset="-128"/>
                <a:ea typeface="メイリオ" panose="020B0604030504040204" pitchFamily="50" charset="-128"/>
              </a:rPr>
              <a:t>認知</a:t>
            </a:r>
            <a:r>
              <a:rPr lang="ja-JP" altLang="en-US" sz="2700" b="1">
                <a:solidFill>
                  <a:srgbClr val="0071BC"/>
                </a:solidFill>
                <a:latin typeface="メイリオ" panose="020B0604030504040204" pitchFamily="50" charset="-128"/>
                <a:ea typeface="メイリオ" panose="020B0604030504040204" pitchFamily="50" charset="-128"/>
              </a:rPr>
              <a:t>度の</a:t>
            </a:r>
            <a:r>
              <a:rPr kumimoji="0" lang="ja-JP" altLang="en-US" sz="2700" b="1">
                <a:solidFill>
                  <a:srgbClr val="0071BC"/>
                </a:solidFill>
                <a:latin typeface="メイリオ" panose="020B0604030504040204" pitchFamily="50" charset="-128"/>
                <a:ea typeface="メイリオ" panose="020B0604030504040204" pitchFamily="50" charset="-128"/>
              </a:rPr>
              <a:t>向上から、</a:t>
            </a:r>
            <a:endParaRPr kumimoji="0" lang="en-US" altLang="ja-JP" sz="2700" b="1">
              <a:solidFill>
                <a:srgbClr val="0071BC"/>
              </a:solidFill>
              <a:latin typeface="メイリオ" panose="020B0604030504040204" pitchFamily="50" charset="-128"/>
              <a:ea typeface="メイリオ" panose="020B0604030504040204" pitchFamily="50" charset="-128"/>
            </a:endParaRPr>
          </a:p>
          <a:p>
            <a:pPr defTabSz="685800">
              <a:lnSpc>
                <a:spcPts val="3500"/>
              </a:lnSpc>
              <a:defRPr/>
            </a:pPr>
            <a:r>
              <a:rPr kumimoji="0" lang="ja-JP" altLang="en-US" sz="2700" b="1">
                <a:solidFill>
                  <a:srgbClr val="0071BC"/>
                </a:solidFill>
                <a:latin typeface="メイリオ" panose="020B0604030504040204" pitchFamily="50" charset="-128"/>
                <a:ea typeface="メイリオ" panose="020B0604030504040204" pitchFamily="50" charset="-128"/>
              </a:rPr>
              <a:t>　更生保護を </a:t>
            </a:r>
            <a:r>
              <a:rPr lang="ja-JP" altLang="en-US" sz="2700" b="1">
                <a:solidFill>
                  <a:srgbClr val="0071BC"/>
                </a:solidFill>
                <a:latin typeface="メイリオ" panose="020B0604030504040204" pitchFamily="50" charset="-128"/>
                <a:ea typeface="メイリオ" panose="020B0604030504040204" pitchFamily="50" charset="-128"/>
              </a:rPr>
              <a:t>“</a:t>
            </a:r>
            <a:r>
              <a:rPr kumimoji="0" lang="ja-JP" altLang="en-US" sz="2700" b="1">
                <a:solidFill>
                  <a:srgbClr val="0071BC"/>
                </a:solidFill>
                <a:latin typeface="メイリオ" panose="020B0604030504040204" pitchFamily="50" charset="-128"/>
                <a:ea typeface="メイリオ" panose="020B0604030504040204" pitchFamily="50" charset="-128"/>
              </a:rPr>
              <a:t>あたりまえ</a:t>
            </a:r>
            <a:r>
              <a:rPr lang="ja-JP" altLang="en-US" sz="2700" b="1">
                <a:solidFill>
                  <a:srgbClr val="0071BC"/>
                </a:solidFill>
                <a:latin typeface="メイリオ" panose="020B0604030504040204" pitchFamily="50" charset="-128"/>
                <a:ea typeface="メイリオ" panose="020B0604030504040204" pitchFamily="50" charset="-128"/>
              </a:rPr>
              <a:t>” </a:t>
            </a:r>
            <a:r>
              <a:rPr kumimoji="0" lang="ja-JP" altLang="en-US" sz="2700" b="1">
                <a:solidFill>
                  <a:srgbClr val="0071BC"/>
                </a:solidFill>
                <a:latin typeface="メイリオ" panose="020B0604030504040204" pitchFamily="50" charset="-128"/>
                <a:ea typeface="メイリオ" panose="020B0604030504040204" pitchFamily="50" charset="-128"/>
              </a:rPr>
              <a:t>へ</a:t>
            </a:r>
            <a:endParaRPr kumimoji="0" lang="en-US" sz="2100">
              <a:solidFill>
                <a:srgbClr val="333333"/>
              </a:solidFill>
              <a:latin typeface="メイリオ" panose="020B0604030504040204" pitchFamily="50" charset="-128"/>
              <a:ea typeface="メイリオ" panose="020B0604030504040204" pitchFamily="50" charset="-128"/>
            </a:endParaRPr>
          </a:p>
        </p:txBody>
      </p:sp>
      <p:sp>
        <p:nvSpPr>
          <p:cNvPr id="5" name="タイトル 5">
            <a:extLst>
              <a:ext uri="{FF2B5EF4-FFF2-40B4-BE49-F238E27FC236}">
                <a16:creationId xmlns:a16="http://schemas.microsoft.com/office/drawing/2014/main" id="{2AD2430B-BF0E-FD0E-3C0E-3A88E5C5513E}"/>
              </a:ext>
            </a:extLst>
          </p:cNvPr>
          <p:cNvSpPr txBox="1">
            <a:spLocks/>
          </p:cNvSpPr>
          <p:nvPr/>
        </p:nvSpPr>
        <p:spPr>
          <a:xfrm>
            <a:off x="5222702" y="5591545"/>
            <a:ext cx="4195052" cy="904442"/>
          </a:xfrm>
          <a:prstGeom prst="rect">
            <a:avLst/>
          </a:prstGeom>
        </p:spPr>
        <p:txBody>
          <a:bodyPr vert="horz" lIns="68580" tIns="34290" rIns="68580" bIns="34290" rtlCol="0" anchor="ctr" anchorCtr="0">
            <a:normAutofit/>
          </a:bodyPr>
          <a:lstStyle>
            <a:defPPr rtl="0">
              <a:defRPr lang="ja-JP"/>
            </a:defPPr>
            <a:lvl1pPr marL="0" algn="l" defTabSz="914400" rtl="0" eaLnBrk="1" latinLnBrk="0" hangingPunct="1">
              <a:lnSpc>
                <a:spcPct val="90000"/>
              </a:lnSpc>
              <a:spcBef>
                <a:spcPct val="0"/>
              </a:spcBef>
              <a:buNone/>
              <a:defRPr kumimoji="1" lang="ja-JP" sz="2800" b="1" kern="1200" cap="all" baseline="0">
                <a:solidFill>
                  <a:schemeClr val="tx1"/>
                </a:solidFill>
                <a:latin typeface="Meiryo UI" panose="020B0604030504040204" pitchFamily="50" charset="-128"/>
                <a:ea typeface="Meiryo UI" panose="020B0604030504040204" pitchFamily="50" charset="-128"/>
                <a:cs typeface="+mj-cs"/>
              </a:defRPr>
            </a:lvl1pPr>
            <a:lvl2pPr marL="457200" algn="l" defTabSz="914400" rtl="0" eaLnBrk="1" latinLnBrk="0" hangingPunct="1">
              <a:defRPr lang="ja-JP" sz="1800" kern="1200">
                <a:solidFill>
                  <a:schemeClr val="tx1"/>
                </a:solidFill>
                <a:latin typeface="+mn-lt"/>
                <a:ea typeface="+mn-ea"/>
                <a:cs typeface="+mn-cs"/>
              </a:defRPr>
            </a:lvl2pPr>
            <a:lvl3pPr marL="914400" algn="l" defTabSz="914400" rtl="0" eaLnBrk="1" latinLnBrk="0" hangingPunct="1">
              <a:defRPr lang="ja-JP" sz="1800" kern="1200">
                <a:solidFill>
                  <a:schemeClr val="tx1"/>
                </a:solidFill>
                <a:latin typeface="+mn-lt"/>
                <a:ea typeface="+mn-ea"/>
                <a:cs typeface="+mn-cs"/>
              </a:defRPr>
            </a:lvl3pPr>
            <a:lvl4pPr marL="1371600" algn="l" defTabSz="914400" rtl="0" eaLnBrk="1" latinLnBrk="0" hangingPunct="1">
              <a:defRPr lang="ja-JP" sz="1800" kern="1200">
                <a:solidFill>
                  <a:schemeClr val="tx1"/>
                </a:solidFill>
                <a:latin typeface="+mn-lt"/>
                <a:ea typeface="+mn-ea"/>
                <a:cs typeface="+mn-cs"/>
              </a:defRPr>
            </a:lvl4pPr>
            <a:lvl5pPr marL="1828800" algn="l" defTabSz="914400" rtl="0" eaLnBrk="1" latinLnBrk="0" hangingPunct="1">
              <a:defRPr lang="ja-JP" sz="1800" kern="1200">
                <a:solidFill>
                  <a:schemeClr val="tx1"/>
                </a:solidFill>
                <a:latin typeface="+mn-lt"/>
                <a:ea typeface="+mn-ea"/>
                <a:cs typeface="+mn-cs"/>
              </a:defRPr>
            </a:lvl5pPr>
            <a:lvl6pPr marL="2286000" algn="l" defTabSz="914400" rtl="0" eaLnBrk="1" latinLnBrk="0" hangingPunct="1">
              <a:defRPr lang="ja-JP" sz="1800" kern="1200">
                <a:solidFill>
                  <a:schemeClr val="tx1"/>
                </a:solidFill>
                <a:latin typeface="+mn-lt"/>
                <a:ea typeface="+mn-ea"/>
                <a:cs typeface="+mn-cs"/>
              </a:defRPr>
            </a:lvl6pPr>
            <a:lvl7pPr marL="2743200" algn="l" defTabSz="914400" rtl="0" eaLnBrk="1" latinLnBrk="0" hangingPunct="1">
              <a:defRPr lang="ja-JP" sz="1800" kern="1200">
                <a:solidFill>
                  <a:schemeClr val="tx1"/>
                </a:solidFill>
                <a:latin typeface="+mn-lt"/>
                <a:ea typeface="+mn-ea"/>
                <a:cs typeface="+mn-cs"/>
              </a:defRPr>
            </a:lvl7pPr>
            <a:lvl8pPr marL="3200400" algn="l" defTabSz="914400" rtl="0" eaLnBrk="1" latinLnBrk="0" hangingPunct="1">
              <a:defRPr lang="ja-JP" sz="1800" kern="1200">
                <a:solidFill>
                  <a:schemeClr val="tx1"/>
                </a:solidFill>
                <a:latin typeface="+mn-lt"/>
                <a:ea typeface="+mn-ea"/>
                <a:cs typeface="+mn-cs"/>
              </a:defRPr>
            </a:lvl8pPr>
            <a:lvl9pPr marL="3657600" algn="l" defTabSz="914400" rtl="0" eaLnBrk="1" latinLnBrk="0" hangingPunct="1">
              <a:defRPr lang="ja-JP" sz="1800" kern="1200">
                <a:solidFill>
                  <a:schemeClr val="tx1"/>
                </a:solidFill>
                <a:latin typeface="+mn-lt"/>
                <a:ea typeface="+mn-ea"/>
                <a:cs typeface="+mn-cs"/>
              </a:defRPr>
            </a:lvl9pPr>
          </a:lstStyle>
          <a:p>
            <a:r>
              <a:rPr lang="ja-JP" altLang="en-US" sz="2100" dirty="0">
                <a:solidFill>
                  <a:srgbClr val="333333"/>
                </a:solidFill>
                <a:latin typeface="メイリオ" panose="020B0604030504040204" pitchFamily="50" charset="-128"/>
                <a:ea typeface="メイリオ" panose="020B0604030504040204" pitchFamily="50" charset="-128"/>
              </a:rPr>
              <a:t>法務省保護局長　吉川　崇</a:t>
            </a:r>
          </a:p>
        </p:txBody>
      </p:sp>
      <p:pic>
        <p:nvPicPr>
          <p:cNvPr id="2" name="Picture 2">
            <a:extLst>
              <a:ext uri="{FF2B5EF4-FFF2-40B4-BE49-F238E27FC236}">
                <a16:creationId xmlns:a16="http://schemas.microsoft.com/office/drawing/2014/main" id="{DA35FA82-3670-F69E-7CDA-B7C0C76D31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64" t="3142" r="30929"/>
          <a:stretch>
            <a:fillRect/>
          </a:stretch>
        </p:blipFill>
        <p:spPr bwMode="auto">
          <a:xfrm rot="773701" flipH="1">
            <a:off x="7678111" y="1369627"/>
            <a:ext cx="450590" cy="728915"/>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5">
            <a:extLst>
              <a:ext uri="{FF2B5EF4-FFF2-40B4-BE49-F238E27FC236}">
                <a16:creationId xmlns:a16="http://schemas.microsoft.com/office/drawing/2014/main" id="{0EA9702B-A3A2-5643-DD95-89053FAF6CDD}"/>
              </a:ext>
            </a:extLst>
          </p:cNvPr>
          <p:cNvSpPr txBox="1">
            <a:spLocks/>
          </p:cNvSpPr>
          <p:nvPr/>
        </p:nvSpPr>
        <p:spPr>
          <a:xfrm>
            <a:off x="5985163" y="85210"/>
            <a:ext cx="3038535" cy="696306"/>
          </a:xfrm>
          <a:prstGeom prst="rect">
            <a:avLst/>
          </a:prstGeom>
          <a:solidFill>
            <a:schemeClr val="bg1"/>
          </a:solidFill>
          <a:ln w="19050">
            <a:solidFill>
              <a:srgbClr val="FF0000"/>
            </a:solidFill>
          </a:ln>
        </p:spPr>
        <p:txBody>
          <a:bodyPr vert="horz" lIns="68580" tIns="34290" rIns="68580" bIns="34290" rtlCol="0" anchor="ctr" anchorCtr="0">
            <a:normAutofit fontScale="47500" lnSpcReduction="20000"/>
          </a:bodyPr>
          <a:lstStyle>
            <a:defPPr rtl="0">
              <a:defRPr lang="ja-JP"/>
            </a:defPPr>
            <a:lvl1pPr marL="0" algn="l" defTabSz="914400" rtl="0" eaLnBrk="1" latinLnBrk="0" hangingPunct="1">
              <a:lnSpc>
                <a:spcPct val="90000"/>
              </a:lnSpc>
              <a:spcBef>
                <a:spcPct val="0"/>
              </a:spcBef>
              <a:buNone/>
              <a:defRPr kumimoji="1" lang="ja-JP" sz="2800" b="1" kern="1200" cap="all" baseline="0">
                <a:solidFill>
                  <a:schemeClr val="tx1"/>
                </a:solidFill>
                <a:latin typeface="Meiryo UI" panose="020B0604030504040204" pitchFamily="50" charset="-128"/>
                <a:ea typeface="Meiryo UI" panose="020B0604030504040204" pitchFamily="50" charset="-128"/>
                <a:cs typeface="+mj-cs"/>
              </a:defRPr>
            </a:lvl1pPr>
            <a:lvl2pPr marL="457200" algn="l" defTabSz="914400" rtl="0" eaLnBrk="1" latinLnBrk="0" hangingPunct="1">
              <a:defRPr lang="ja-JP" sz="1800" kern="1200">
                <a:solidFill>
                  <a:schemeClr val="tx1"/>
                </a:solidFill>
                <a:latin typeface="+mn-lt"/>
                <a:ea typeface="+mn-ea"/>
                <a:cs typeface="+mn-cs"/>
              </a:defRPr>
            </a:lvl2pPr>
            <a:lvl3pPr marL="914400" algn="l" defTabSz="914400" rtl="0" eaLnBrk="1" latinLnBrk="0" hangingPunct="1">
              <a:defRPr lang="ja-JP" sz="1800" kern="1200">
                <a:solidFill>
                  <a:schemeClr val="tx1"/>
                </a:solidFill>
                <a:latin typeface="+mn-lt"/>
                <a:ea typeface="+mn-ea"/>
                <a:cs typeface="+mn-cs"/>
              </a:defRPr>
            </a:lvl3pPr>
            <a:lvl4pPr marL="1371600" algn="l" defTabSz="914400" rtl="0" eaLnBrk="1" latinLnBrk="0" hangingPunct="1">
              <a:defRPr lang="ja-JP" sz="1800" kern="1200">
                <a:solidFill>
                  <a:schemeClr val="tx1"/>
                </a:solidFill>
                <a:latin typeface="+mn-lt"/>
                <a:ea typeface="+mn-ea"/>
                <a:cs typeface="+mn-cs"/>
              </a:defRPr>
            </a:lvl4pPr>
            <a:lvl5pPr marL="1828800" algn="l" defTabSz="914400" rtl="0" eaLnBrk="1" latinLnBrk="0" hangingPunct="1">
              <a:defRPr lang="ja-JP" sz="1800" kern="1200">
                <a:solidFill>
                  <a:schemeClr val="tx1"/>
                </a:solidFill>
                <a:latin typeface="+mn-lt"/>
                <a:ea typeface="+mn-ea"/>
                <a:cs typeface="+mn-cs"/>
              </a:defRPr>
            </a:lvl5pPr>
            <a:lvl6pPr marL="2286000" algn="l" defTabSz="914400" rtl="0" eaLnBrk="1" latinLnBrk="0" hangingPunct="1">
              <a:defRPr lang="ja-JP" sz="1800" kern="1200">
                <a:solidFill>
                  <a:schemeClr val="tx1"/>
                </a:solidFill>
                <a:latin typeface="+mn-lt"/>
                <a:ea typeface="+mn-ea"/>
                <a:cs typeface="+mn-cs"/>
              </a:defRPr>
            </a:lvl6pPr>
            <a:lvl7pPr marL="2743200" algn="l" defTabSz="914400" rtl="0" eaLnBrk="1" latinLnBrk="0" hangingPunct="1">
              <a:defRPr lang="ja-JP" sz="1800" kern="1200">
                <a:solidFill>
                  <a:schemeClr val="tx1"/>
                </a:solidFill>
                <a:latin typeface="+mn-lt"/>
                <a:ea typeface="+mn-ea"/>
                <a:cs typeface="+mn-cs"/>
              </a:defRPr>
            </a:lvl7pPr>
            <a:lvl8pPr marL="3200400" algn="l" defTabSz="914400" rtl="0" eaLnBrk="1" latinLnBrk="0" hangingPunct="1">
              <a:defRPr lang="ja-JP" sz="1800" kern="1200">
                <a:solidFill>
                  <a:schemeClr val="tx1"/>
                </a:solidFill>
                <a:latin typeface="+mn-lt"/>
                <a:ea typeface="+mn-ea"/>
                <a:cs typeface="+mn-cs"/>
              </a:defRPr>
            </a:lvl8pPr>
            <a:lvl9pPr marL="3657600" algn="l" defTabSz="914400" rtl="0" eaLnBrk="1" latinLnBrk="0" hangingPunct="1">
              <a:defRPr lang="ja-JP" sz="1800" kern="1200">
                <a:solidFill>
                  <a:schemeClr val="tx1"/>
                </a:solidFill>
                <a:latin typeface="+mn-lt"/>
                <a:ea typeface="+mn-ea"/>
                <a:cs typeface="+mn-cs"/>
              </a:defRPr>
            </a:lvl9pPr>
          </a:lstStyle>
          <a:p>
            <a:pPr algn="ctr">
              <a:lnSpc>
                <a:spcPct val="120000"/>
              </a:lnSpc>
            </a:pPr>
            <a:r>
              <a:rPr lang="ja-JP" altLang="en-US" dirty="0">
                <a:solidFill>
                  <a:srgbClr val="333333"/>
                </a:solidFill>
                <a:latin typeface="メイリオ" panose="020B0604030504040204" pitchFamily="50" charset="-128"/>
                <a:ea typeface="メイリオ" panose="020B0604030504040204" pitchFamily="50" charset="-128"/>
              </a:rPr>
              <a:t>令和８年１月</a:t>
            </a:r>
            <a:r>
              <a:rPr lang="en-US" altLang="ja-JP" dirty="0">
                <a:solidFill>
                  <a:srgbClr val="333333"/>
                </a:solidFill>
                <a:latin typeface="メイリオ" panose="020B0604030504040204" pitchFamily="50" charset="-128"/>
                <a:ea typeface="メイリオ" panose="020B0604030504040204" pitchFamily="50" charset="-128"/>
              </a:rPr>
              <a:t>29</a:t>
            </a:r>
            <a:r>
              <a:rPr lang="ja-JP" altLang="en-US" dirty="0">
                <a:solidFill>
                  <a:srgbClr val="333333"/>
                </a:solidFill>
                <a:latin typeface="メイリオ" panose="020B0604030504040204" pitchFamily="50" charset="-128"/>
                <a:ea typeface="メイリオ" panose="020B0604030504040204" pitchFamily="50" charset="-128"/>
              </a:rPr>
              <a:t>日（木）</a:t>
            </a:r>
            <a:endParaRPr lang="en-US" altLang="ja-JP" dirty="0">
              <a:solidFill>
                <a:srgbClr val="333333"/>
              </a:solidFill>
              <a:latin typeface="メイリオ" panose="020B0604030504040204" pitchFamily="50" charset="-128"/>
              <a:ea typeface="メイリオ" panose="020B0604030504040204" pitchFamily="50" charset="-128"/>
            </a:endParaRPr>
          </a:p>
          <a:p>
            <a:pPr algn="ctr">
              <a:lnSpc>
                <a:spcPct val="120000"/>
              </a:lnSpc>
            </a:pPr>
            <a:r>
              <a:rPr lang="ja-JP" altLang="en-US" dirty="0">
                <a:solidFill>
                  <a:srgbClr val="333333"/>
                </a:solidFill>
                <a:latin typeface="メイリオ" panose="020B0604030504040204" pitchFamily="50" charset="-128"/>
                <a:ea typeface="メイリオ" panose="020B0604030504040204" pitchFamily="50" charset="-128"/>
              </a:rPr>
              <a:t>第７６回“社会を明るくする運動” </a:t>
            </a:r>
            <a:endParaRPr lang="en-US" altLang="ja-JP" dirty="0">
              <a:solidFill>
                <a:srgbClr val="333333"/>
              </a:solidFill>
              <a:latin typeface="メイリオ" panose="020B0604030504040204" pitchFamily="50" charset="-128"/>
              <a:ea typeface="メイリオ" panose="020B0604030504040204" pitchFamily="50" charset="-128"/>
            </a:endParaRPr>
          </a:p>
          <a:p>
            <a:pPr algn="ctr">
              <a:lnSpc>
                <a:spcPct val="120000"/>
              </a:lnSpc>
            </a:pPr>
            <a:r>
              <a:rPr lang="ja-JP" altLang="en-US" dirty="0">
                <a:solidFill>
                  <a:srgbClr val="333333"/>
                </a:solidFill>
                <a:latin typeface="メイリオ" panose="020B0604030504040204" pitchFamily="50" charset="-128"/>
                <a:ea typeface="メイリオ" panose="020B0604030504040204" pitchFamily="50" charset="-128"/>
              </a:rPr>
              <a:t>中央推進委員会会議　会議資料</a:t>
            </a:r>
            <a:endParaRPr lang="ja-JP" altLang="en-US" sz="2000" dirty="0">
              <a:solidFill>
                <a:srgbClr val="333333"/>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ロゴ&#10;&#10;AI 生成コンテンツは誤りを含む可能性があります。">
            <a:extLst>
              <a:ext uri="{FF2B5EF4-FFF2-40B4-BE49-F238E27FC236}">
                <a16:creationId xmlns:a16="http://schemas.microsoft.com/office/drawing/2014/main" id="{775FA1F7-B26A-C1F8-9681-5BCF57CFA139}"/>
              </a:ext>
            </a:extLst>
          </p:cNvPr>
          <p:cNvPicPr>
            <a:picLocks noChangeAspect="1" noChangeArrowheads="1"/>
          </p:cNvPicPr>
          <p:nvPr/>
        </p:nvPicPr>
        <p:blipFill>
          <a:blip r:embed="rId3">
            <a:clrChange>
              <a:clrFrom>
                <a:srgbClr val="000000">
                  <a:alpha val="0"/>
                </a:srgbClr>
              </a:clrFrom>
              <a:clrTo>
                <a:srgbClr val="000000">
                  <a:alpha val="0"/>
                </a:srgbClr>
              </a:clrTo>
            </a:clrChange>
            <a:alphaModFix amt="20000"/>
            <a:extLst>
              <a:ext uri="{28A0092B-C50C-407E-A947-70E740481C1C}">
                <a14:useLocalDpi xmlns:a14="http://schemas.microsoft.com/office/drawing/2010/main" val="0"/>
              </a:ext>
            </a:extLst>
          </a:blip>
          <a:srcRect/>
          <a:stretch>
            <a:fillRect/>
          </a:stretch>
        </p:blipFill>
        <p:spPr bwMode="auto">
          <a:xfrm>
            <a:off x="8698382" y="5637277"/>
            <a:ext cx="345644" cy="41148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0"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4380" y="2400300"/>
            <a:ext cx="377190" cy="377190"/>
          </a:xfrm>
          <a:prstGeom prst="rect">
            <a:avLst/>
          </a:prstGeom>
        </p:spPr>
      </p:pic>
      <p:sp>
        <p:nvSpPr>
          <p:cNvPr id="9" name="Text 6"/>
          <p:cNvSpPr/>
          <p:nvPr/>
        </p:nvSpPr>
        <p:spPr>
          <a:xfrm>
            <a:off x="-229" y="1"/>
            <a:ext cx="9144000" cy="6858000"/>
          </a:xfrm>
          <a:prstGeom prst="rect">
            <a:avLst/>
          </a:prstGeom>
          <a:solidFill>
            <a:srgbClr val="E2F1FA"/>
          </a:solidFill>
          <a:ln/>
        </p:spPr>
        <p:txBody>
          <a:bodyPr wrap="square" lIns="68580" tIns="34290" rIns="68580" bIns="34290" rtlCol="0" anchor="ctr"/>
          <a:lstStyle/>
          <a:p>
            <a:pPr algn="ctr">
              <a:lnSpc>
                <a:spcPct val="150000"/>
              </a:lnSpc>
            </a:pPr>
            <a:r>
              <a:rPr lang="en-US" sz="4050" b="1">
                <a:solidFill>
                  <a:srgbClr val="333333"/>
                </a:solidFill>
                <a:latin typeface="Meiryo"/>
                <a:ea typeface="Meiryo"/>
                <a:cs typeface="Meiryo" pitchFamily="34" charset="-120"/>
              </a:rPr>
              <a:t>「</a:t>
            </a:r>
            <a:r>
              <a:rPr lang="en-US" sz="4050" b="1" err="1">
                <a:solidFill>
                  <a:srgbClr val="333333"/>
                </a:solidFill>
                <a:latin typeface="Meiryo"/>
                <a:ea typeface="Meiryo"/>
                <a:cs typeface="Meiryo" pitchFamily="34" charset="-120"/>
              </a:rPr>
              <a:t>保護司」をはじめとする</a:t>
            </a:r>
            <a:endParaRPr lang="en-US" sz="4050" b="1">
              <a:solidFill>
                <a:srgbClr val="333333"/>
              </a:solidFill>
              <a:latin typeface="Meiryo"/>
              <a:ea typeface="Meiryo"/>
              <a:cs typeface="Meiryo" pitchFamily="34" charset="-120"/>
            </a:endParaRPr>
          </a:p>
          <a:p>
            <a:pPr algn="ctr">
              <a:lnSpc>
                <a:spcPct val="150000"/>
              </a:lnSpc>
            </a:pPr>
            <a:r>
              <a:rPr lang="en-US" sz="4050" b="1" err="1">
                <a:solidFill>
                  <a:srgbClr val="333333"/>
                </a:solidFill>
                <a:latin typeface="Meiryo"/>
                <a:ea typeface="Meiryo"/>
                <a:cs typeface="Meiryo" pitchFamily="34" charset="-120"/>
              </a:rPr>
              <a:t>更生保護ボランティアを</a:t>
            </a:r>
            <a:endParaRPr lang="en-US" sz="4050" b="1">
              <a:solidFill>
                <a:srgbClr val="333333"/>
              </a:solidFill>
              <a:latin typeface="Meiryo"/>
              <a:ea typeface="Meiryo"/>
              <a:cs typeface="Meiryo" pitchFamily="34" charset="-120"/>
            </a:endParaRPr>
          </a:p>
          <a:p>
            <a:pPr algn="ctr">
              <a:lnSpc>
                <a:spcPct val="150000"/>
              </a:lnSpc>
            </a:pPr>
            <a:r>
              <a:rPr lang="en-US" sz="4050" b="1" err="1">
                <a:solidFill>
                  <a:srgbClr val="333333"/>
                </a:solidFill>
                <a:latin typeface="Meiryo"/>
                <a:ea typeface="Meiryo"/>
                <a:cs typeface="Meiryo" pitchFamily="34" charset="-120"/>
              </a:rPr>
              <a:t>広く知ってもら</a:t>
            </a:r>
            <a:r>
              <a:rPr lang="ja-JP" altLang="en-US" sz="4050" b="1">
                <a:solidFill>
                  <a:srgbClr val="333333"/>
                </a:solidFill>
                <a:latin typeface="Meiryo"/>
                <a:ea typeface="Meiryo"/>
                <a:cs typeface="Meiryo" pitchFamily="34" charset="-120"/>
              </a:rPr>
              <a:t>お</a:t>
            </a:r>
            <a:r>
              <a:rPr lang="en-US" sz="4050" b="1">
                <a:solidFill>
                  <a:srgbClr val="333333"/>
                </a:solidFill>
                <a:latin typeface="Meiryo"/>
                <a:ea typeface="Meiryo"/>
                <a:cs typeface="Meiryo" pitchFamily="34" charset="-120"/>
              </a:rPr>
              <a:t>う</a:t>
            </a:r>
            <a:endParaRPr lang="en-US" sz="4050" b="1">
              <a:latin typeface="Calibri"/>
              <a:ea typeface="Calibri"/>
              <a:cs typeface="Calibri"/>
            </a:endParaRPr>
          </a:p>
        </p:txBody>
      </p:sp>
      <p:sp>
        <p:nvSpPr>
          <p:cNvPr id="2" name="Shape 1">
            <a:extLst>
              <a:ext uri="{FF2B5EF4-FFF2-40B4-BE49-F238E27FC236}">
                <a16:creationId xmlns:a16="http://schemas.microsoft.com/office/drawing/2014/main" id="{C57CF552-C02B-00B5-0428-F7117488333A}"/>
              </a:ext>
            </a:extLst>
          </p:cNvPr>
          <p:cNvSpPr/>
          <p:nvPr/>
        </p:nvSpPr>
        <p:spPr>
          <a:xfrm>
            <a:off x="0" y="433363"/>
            <a:ext cx="9143771" cy="137160"/>
          </a:xfrm>
          <a:prstGeom prst="rect">
            <a:avLst/>
          </a:prstGeom>
          <a:solidFill>
            <a:srgbClr val="0071BC"/>
          </a:solidFill>
          <a:ln w="12700">
            <a:noFill/>
            <a:prstDash val="solid"/>
          </a:ln>
          <a:effectLst/>
        </p:spPr>
        <p:txBody>
          <a:bodyPr/>
          <a:lstStyle/>
          <a:p>
            <a:pPr defTabSz="685800">
              <a:defRPr/>
            </a:pPr>
            <a:endParaRPr kumimoji="0" lang="ja-JP" altLang="en-US" sz="1350">
              <a:solidFill>
                <a:prstClr val="black"/>
              </a:solidFill>
              <a:latin typeface="Calibri" panose="020F0502020204030204"/>
              <a:ea typeface="游ゴシック" panose="020B0400000000000000" pitchFamily="50" charset="-128"/>
            </a:endParaRPr>
          </a:p>
        </p:txBody>
      </p:sp>
      <p:pic>
        <p:nvPicPr>
          <p:cNvPr id="19" name="図 18">
            <a:extLst>
              <a:ext uri="{FF2B5EF4-FFF2-40B4-BE49-F238E27FC236}">
                <a16:creationId xmlns:a16="http://schemas.microsoft.com/office/drawing/2014/main" id="{92F7EA2E-81E0-0B49-E90E-CDF895AA7F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3446" y="4886037"/>
            <a:ext cx="1623533" cy="1570906"/>
          </a:xfrm>
          <a:prstGeom prst="rect">
            <a:avLst/>
          </a:prstGeom>
        </p:spPr>
      </p:pic>
      <p:sp>
        <p:nvSpPr>
          <p:cNvPr id="3" name="Text 3">
            <a:extLst>
              <a:ext uri="{FF2B5EF4-FFF2-40B4-BE49-F238E27FC236}">
                <a16:creationId xmlns:a16="http://schemas.microsoft.com/office/drawing/2014/main" id="{5F09C3DA-44B6-7082-BCDE-D87878218135}"/>
              </a:ext>
            </a:extLst>
          </p:cNvPr>
          <p:cNvSpPr/>
          <p:nvPr/>
        </p:nvSpPr>
        <p:spPr>
          <a:xfrm>
            <a:off x="262092" y="807851"/>
            <a:ext cx="8881908" cy="411480"/>
          </a:xfrm>
          <a:prstGeom prst="rect">
            <a:avLst/>
          </a:prstGeom>
          <a:noFill/>
          <a:ln/>
        </p:spPr>
        <p:txBody>
          <a:bodyPr wrap="square" rtlCol="0" anchor="ctr"/>
          <a:lstStyle/>
          <a:p>
            <a:pPr>
              <a:defRPr/>
            </a:pPr>
            <a:r>
              <a:rPr lang="ja-JP" altLang="en-US" sz="2800" b="1">
                <a:solidFill>
                  <a:srgbClr val="333333"/>
                </a:solidFill>
                <a:latin typeface="Meiryo" pitchFamily="34" charset="0"/>
                <a:ea typeface="Meiryo" pitchFamily="34" charset="-122"/>
                <a:cs typeface="Meiryo" pitchFamily="34" charset="-120"/>
              </a:rPr>
              <a:t>第</a:t>
            </a:r>
            <a:r>
              <a:rPr lang="en-US" altLang="ja-JP" sz="2800" b="1">
                <a:solidFill>
                  <a:srgbClr val="333333"/>
                </a:solidFill>
                <a:latin typeface="Meiryo" pitchFamily="34" charset="0"/>
                <a:ea typeface="Meiryo" pitchFamily="34" charset="-122"/>
                <a:cs typeface="Meiryo" pitchFamily="34" charset="-120"/>
              </a:rPr>
              <a:t>76</a:t>
            </a:r>
            <a:r>
              <a:rPr lang="ja-JP" altLang="en-US" sz="2800" b="1">
                <a:solidFill>
                  <a:srgbClr val="333333"/>
                </a:solidFill>
                <a:latin typeface="Meiryo" pitchFamily="34" charset="0"/>
                <a:ea typeface="Meiryo" pitchFamily="34" charset="-122"/>
                <a:cs typeface="Meiryo" pitchFamily="34" charset="-120"/>
              </a:rPr>
              <a:t>回運動の統一テーマ</a:t>
            </a:r>
          </a:p>
        </p:txBody>
      </p:sp>
      <p:pic>
        <p:nvPicPr>
          <p:cNvPr id="4" name="Picture 4" descr="ロゴ&#10;&#10;AI 生成コンテンツは誤りを含む可能性があります。">
            <a:extLst>
              <a:ext uri="{FF2B5EF4-FFF2-40B4-BE49-F238E27FC236}">
                <a16:creationId xmlns:a16="http://schemas.microsoft.com/office/drawing/2014/main" id="{254805F8-A344-DF1B-3302-648FD20621A7}"/>
              </a:ext>
            </a:extLst>
          </p:cNvPr>
          <p:cNvPicPr>
            <a:picLocks noChangeAspect="1" noChangeArrowheads="1"/>
          </p:cNvPicPr>
          <p:nvPr/>
        </p:nvPicPr>
        <p:blipFill>
          <a:blip r:embed="rId3">
            <a:clrChange>
              <a:clrFrom>
                <a:srgbClr val="000000">
                  <a:alpha val="0"/>
                </a:srgbClr>
              </a:clrFrom>
              <a:clrTo>
                <a:srgbClr val="000000">
                  <a:alpha val="0"/>
                </a:srgbClr>
              </a:clrTo>
            </a:clrChange>
            <a:alphaModFix amt="20000"/>
            <a:extLst>
              <a:ext uri="{28A0092B-C50C-407E-A947-70E740481C1C}">
                <a14:useLocalDpi xmlns:a14="http://schemas.microsoft.com/office/drawing/2010/main" val="0"/>
              </a:ext>
            </a:extLst>
          </a:blip>
          <a:srcRect/>
          <a:stretch>
            <a:fillRect/>
          </a:stretch>
        </p:blipFill>
        <p:spPr bwMode="auto">
          <a:xfrm>
            <a:off x="8671335" y="6424637"/>
            <a:ext cx="345644" cy="411480"/>
          </a:xfrm>
          <a:prstGeom prst="rect">
            <a:avLst/>
          </a:prstGeom>
          <a:noFill/>
          <a:extLst>
            <a:ext uri="{909E8E84-426E-40DD-AFC4-6F175D3DCCD1}">
              <a14:hiddenFill xmlns:a14="http://schemas.microsoft.com/office/drawing/2010/main">
                <a:solidFill>
                  <a:srgbClr val="FFFFFF"/>
                </a:solidFill>
              </a14:hiddenFill>
            </a:ext>
          </a:extLst>
        </p:spPr>
      </p:pic>
      <p:sp>
        <p:nvSpPr>
          <p:cNvPr id="5" name="Text 7">
            <a:extLst>
              <a:ext uri="{FF2B5EF4-FFF2-40B4-BE49-F238E27FC236}">
                <a16:creationId xmlns:a16="http://schemas.microsoft.com/office/drawing/2014/main" id="{57A53D56-3CDE-6ED6-DBB7-C3CCC681FAE1}"/>
              </a:ext>
            </a:extLst>
          </p:cNvPr>
          <p:cNvSpPr/>
          <p:nvPr/>
        </p:nvSpPr>
        <p:spPr>
          <a:xfrm>
            <a:off x="8540174" y="6456942"/>
            <a:ext cx="542870" cy="343039"/>
          </a:xfrm>
          <a:prstGeom prst="rect">
            <a:avLst/>
          </a:prstGeom>
          <a:noFill/>
          <a:ln/>
        </p:spPr>
        <p:txBody>
          <a:bodyPr wrap="square" lIns="68580" tIns="34290" rIns="68580" bIns="34290" rtlCol="0" anchor="ctr"/>
          <a:lstStyle/>
          <a:p>
            <a:pPr algn="r">
              <a:defRPr/>
            </a:pPr>
            <a:r>
              <a:rPr kumimoji="0" lang="en-US" altLang="ja-JP" sz="1350">
                <a:solidFill>
                  <a:srgbClr val="666666"/>
                </a:solidFill>
                <a:latin typeface="Meiryo"/>
                <a:ea typeface="Meiryo"/>
              </a:rPr>
              <a:t>9</a:t>
            </a:r>
            <a:r>
              <a:rPr kumimoji="0" lang="en-US" sz="1350">
                <a:solidFill>
                  <a:srgbClr val="666666"/>
                </a:solidFill>
                <a:latin typeface="Meiryo"/>
                <a:ea typeface="Meiryo"/>
              </a:rPr>
              <a:t>/1</a:t>
            </a:r>
            <a:r>
              <a:rPr kumimoji="0" lang="en-US" altLang="ja-JP" sz="1350">
                <a:solidFill>
                  <a:srgbClr val="666666"/>
                </a:solidFill>
                <a:latin typeface="Meiryo"/>
                <a:ea typeface="Meiryo"/>
              </a:rPr>
              <a:t>8</a:t>
            </a:r>
            <a:endParaRPr kumimoji="0" lang="en-US" sz="1350">
              <a:solidFill>
                <a:srgbClr val="666666"/>
              </a:solidFill>
              <a:latin typeface="Meiryo"/>
              <a:ea typeface="Meiry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C22E7-6DE3-4392-FB29-5B1FD3A2A552}"/>
            </a:ext>
          </a:extLst>
        </p:cNvPr>
        <p:cNvGrpSpPr/>
        <p:nvPr/>
      </p:nvGrpSpPr>
      <p:grpSpPr>
        <a:xfrm>
          <a:off x="0" y="0"/>
          <a:ext cx="0" cy="0"/>
          <a:chOff x="0" y="0"/>
          <a:chExt cx="0" cy="0"/>
        </a:xfrm>
      </p:grpSpPr>
      <p:sp>
        <p:nvSpPr>
          <p:cNvPr id="5" name="Text 3">
            <a:extLst>
              <a:ext uri="{FF2B5EF4-FFF2-40B4-BE49-F238E27FC236}">
                <a16:creationId xmlns:a16="http://schemas.microsoft.com/office/drawing/2014/main" id="{6650DFAE-8F39-8B20-25A8-71715EF3283C}"/>
              </a:ext>
            </a:extLst>
          </p:cNvPr>
          <p:cNvSpPr/>
          <p:nvPr/>
        </p:nvSpPr>
        <p:spPr>
          <a:xfrm>
            <a:off x="432662" y="75830"/>
            <a:ext cx="8298180" cy="411480"/>
          </a:xfrm>
          <a:prstGeom prst="rect">
            <a:avLst/>
          </a:prstGeom>
          <a:noFill/>
          <a:ln/>
        </p:spPr>
        <p:txBody>
          <a:bodyPr wrap="square" rtlCol="0" anchor="ctr"/>
          <a:lstStyle/>
          <a:p>
            <a:endParaRPr lang="en-US" sz="2800">
              <a:solidFill>
                <a:srgbClr val="333333"/>
              </a:solidFill>
            </a:endParaRPr>
          </a:p>
        </p:txBody>
      </p:sp>
      <p:sp>
        <p:nvSpPr>
          <p:cNvPr id="6" name="Shape 4">
            <a:extLst>
              <a:ext uri="{FF2B5EF4-FFF2-40B4-BE49-F238E27FC236}">
                <a16:creationId xmlns:a16="http://schemas.microsoft.com/office/drawing/2014/main" id="{1D5E754B-BC32-5524-BAC6-8EB8EEBBC5ED}"/>
              </a:ext>
            </a:extLst>
          </p:cNvPr>
          <p:cNvSpPr/>
          <p:nvPr/>
        </p:nvSpPr>
        <p:spPr>
          <a:xfrm>
            <a:off x="401640" y="1489297"/>
            <a:ext cx="6086095" cy="935032"/>
          </a:xfrm>
          <a:prstGeom prst="roundRect">
            <a:avLst/>
          </a:prstGeom>
          <a:solidFill>
            <a:srgbClr val="E2F1FA"/>
          </a:solidFill>
          <a:ln w="12700">
            <a:noFill/>
            <a:prstDash val="solid"/>
          </a:ln>
        </p:spPr>
        <p:txBody>
          <a:bodyPr/>
          <a:lstStyle/>
          <a:p>
            <a:endParaRPr lang="ja-JP" altLang="en-US" sz="1350"/>
          </a:p>
        </p:txBody>
      </p:sp>
      <p:pic>
        <p:nvPicPr>
          <p:cNvPr id="7" name="Image 0" descr="preencoded.png">
            <a:extLst>
              <a:ext uri="{FF2B5EF4-FFF2-40B4-BE49-F238E27FC236}">
                <a16:creationId xmlns:a16="http://schemas.microsoft.com/office/drawing/2014/main" id="{5830AE8F-A22B-1EE9-D04B-2DCA6F2986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4380" y="2400300"/>
            <a:ext cx="377190" cy="377190"/>
          </a:xfrm>
          <a:prstGeom prst="rect">
            <a:avLst/>
          </a:prstGeom>
        </p:spPr>
      </p:pic>
      <p:sp>
        <p:nvSpPr>
          <p:cNvPr id="9" name="Text 6">
            <a:extLst>
              <a:ext uri="{FF2B5EF4-FFF2-40B4-BE49-F238E27FC236}">
                <a16:creationId xmlns:a16="http://schemas.microsoft.com/office/drawing/2014/main" id="{B7DB8D95-C26A-AA93-59F1-A746CFF81BDF}"/>
              </a:ext>
            </a:extLst>
          </p:cNvPr>
          <p:cNvSpPr/>
          <p:nvPr/>
        </p:nvSpPr>
        <p:spPr>
          <a:xfrm>
            <a:off x="401640" y="1717288"/>
            <a:ext cx="8693405" cy="480060"/>
          </a:xfrm>
          <a:prstGeom prst="rect">
            <a:avLst/>
          </a:prstGeom>
          <a:noFill/>
          <a:ln/>
        </p:spPr>
        <p:txBody>
          <a:bodyPr wrap="square" lIns="68580" tIns="34290" rIns="68580" bIns="34290" rtlCol="0" anchor="ctr"/>
          <a:lstStyle/>
          <a:p>
            <a:pPr>
              <a:lnSpc>
                <a:spcPts val="2700"/>
              </a:lnSpc>
            </a:pPr>
            <a:r>
              <a:rPr lang="en-US" sz="2100" b="1">
                <a:solidFill>
                  <a:srgbClr val="0071BC"/>
                </a:solidFill>
                <a:latin typeface="Meiryo"/>
                <a:ea typeface="Meiryo"/>
                <a:cs typeface="Meiryo" pitchFamily="34" charset="-120"/>
              </a:rPr>
              <a:t>「</a:t>
            </a:r>
            <a:r>
              <a:rPr lang="en-US" sz="2100" b="1" err="1">
                <a:solidFill>
                  <a:srgbClr val="0071BC"/>
                </a:solidFill>
                <a:latin typeface="Meiryo"/>
                <a:ea typeface="Meiryo"/>
                <a:cs typeface="Meiryo" pitchFamily="34" charset="-120"/>
              </a:rPr>
              <a:t>保護司」をはじめとする</a:t>
            </a:r>
            <a:endParaRPr lang="en-US" sz="2100" b="1">
              <a:solidFill>
                <a:srgbClr val="0071BC"/>
              </a:solidFill>
              <a:latin typeface="Meiryo"/>
              <a:ea typeface="Meiryo"/>
              <a:cs typeface="Meiryo" pitchFamily="34" charset="-120"/>
            </a:endParaRPr>
          </a:p>
          <a:p>
            <a:pPr>
              <a:lnSpc>
                <a:spcPts val="2700"/>
              </a:lnSpc>
            </a:pPr>
            <a:r>
              <a:rPr lang="en-US" sz="2100" b="1">
                <a:solidFill>
                  <a:srgbClr val="0071BC"/>
                </a:solidFill>
                <a:latin typeface="Meiryo"/>
                <a:ea typeface="Meiryo"/>
                <a:cs typeface="Meiryo" pitchFamily="34" charset="-120"/>
              </a:rPr>
              <a:t>  </a:t>
            </a:r>
            <a:r>
              <a:rPr lang="en-US" sz="2100" b="1" err="1">
                <a:solidFill>
                  <a:srgbClr val="0071BC"/>
                </a:solidFill>
                <a:latin typeface="Meiryo"/>
                <a:ea typeface="Meiryo"/>
                <a:cs typeface="Meiryo" pitchFamily="34" charset="-120"/>
              </a:rPr>
              <a:t>更生保護ボランティアを広く知ってもら</a:t>
            </a:r>
            <a:r>
              <a:rPr lang="ja-JP" altLang="en-US" sz="2100" b="1">
                <a:solidFill>
                  <a:srgbClr val="0071BC"/>
                </a:solidFill>
                <a:latin typeface="Meiryo"/>
                <a:ea typeface="Meiryo"/>
                <a:cs typeface="Meiryo" pitchFamily="34" charset="-120"/>
              </a:rPr>
              <a:t>お</a:t>
            </a:r>
            <a:r>
              <a:rPr lang="en-US" sz="2100" b="1">
                <a:solidFill>
                  <a:srgbClr val="0071BC"/>
                </a:solidFill>
                <a:latin typeface="Meiryo"/>
                <a:ea typeface="Meiryo"/>
                <a:cs typeface="Meiryo" pitchFamily="34" charset="-120"/>
              </a:rPr>
              <a:t>う</a:t>
            </a:r>
            <a:endParaRPr lang="en-US" sz="2100">
              <a:solidFill>
                <a:srgbClr val="0071BC"/>
              </a:solidFill>
              <a:latin typeface="Calibri"/>
              <a:ea typeface="Calibri"/>
              <a:cs typeface="Calibri"/>
            </a:endParaRPr>
          </a:p>
        </p:txBody>
      </p:sp>
      <p:sp>
        <p:nvSpPr>
          <p:cNvPr id="19" name="Shape 16">
            <a:extLst>
              <a:ext uri="{FF2B5EF4-FFF2-40B4-BE49-F238E27FC236}">
                <a16:creationId xmlns:a16="http://schemas.microsoft.com/office/drawing/2014/main" id="{83466ABF-24D8-6629-2449-052D67D074EC}"/>
              </a:ext>
            </a:extLst>
          </p:cNvPr>
          <p:cNvSpPr/>
          <p:nvPr/>
        </p:nvSpPr>
        <p:spPr>
          <a:xfrm>
            <a:off x="4903470" y="4102918"/>
            <a:ext cx="3800055" cy="340771"/>
          </a:xfrm>
          <a:prstGeom prst="roundRect">
            <a:avLst/>
          </a:prstGeom>
          <a:solidFill>
            <a:srgbClr val="FFFFFF"/>
          </a:solidFill>
          <a:ln w="12700">
            <a:solidFill>
              <a:srgbClr val="FFFFFF"/>
            </a:solidFill>
            <a:prstDash val="solid"/>
          </a:ln>
        </p:spPr>
        <p:txBody>
          <a:bodyPr/>
          <a:lstStyle/>
          <a:p>
            <a:endParaRPr lang="ja-JP" altLang="en-US" sz="1350"/>
          </a:p>
        </p:txBody>
      </p:sp>
      <p:sp>
        <p:nvSpPr>
          <p:cNvPr id="2" name="Text 3">
            <a:extLst>
              <a:ext uri="{FF2B5EF4-FFF2-40B4-BE49-F238E27FC236}">
                <a16:creationId xmlns:a16="http://schemas.microsoft.com/office/drawing/2014/main" id="{7441AA49-211D-8790-7C5E-02C81E149737}"/>
              </a:ext>
            </a:extLst>
          </p:cNvPr>
          <p:cNvSpPr/>
          <p:nvPr/>
        </p:nvSpPr>
        <p:spPr>
          <a:xfrm>
            <a:off x="401640" y="2545241"/>
            <a:ext cx="8298180" cy="411480"/>
          </a:xfrm>
          <a:prstGeom prst="rect">
            <a:avLst/>
          </a:prstGeom>
          <a:noFill/>
          <a:ln/>
        </p:spPr>
        <p:txBody>
          <a:bodyPr wrap="square" rtlCol="0" anchor="ctr"/>
          <a:lstStyle/>
          <a:p>
            <a:r>
              <a:rPr lang="ja-JP" altLang="en-US" sz="1600">
                <a:solidFill>
                  <a:srgbClr val="333333"/>
                </a:solidFill>
                <a:latin typeface="Meiryo" pitchFamily="34" charset="0"/>
                <a:ea typeface="Meiryo" pitchFamily="34" charset="-122"/>
                <a:cs typeface="Meiryo" pitchFamily="34" charset="-120"/>
              </a:rPr>
              <a:t>このテーマとした理由</a:t>
            </a:r>
            <a:endParaRPr lang="en-US" sz="1600">
              <a:solidFill>
                <a:srgbClr val="333333"/>
              </a:solidFill>
            </a:endParaRPr>
          </a:p>
        </p:txBody>
      </p:sp>
      <p:sp>
        <p:nvSpPr>
          <p:cNvPr id="36" name="Shape 6">
            <a:extLst>
              <a:ext uri="{FF2B5EF4-FFF2-40B4-BE49-F238E27FC236}">
                <a16:creationId xmlns:a16="http://schemas.microsoft.com/office/drawing/2014/main" id="{A866C90B-F2B0-42B5-D5A6-846DB38AF9EE}"/>
              </a:ext>
            </a:extLst>
          </p:cNvPr>
          <p:cNvSpPr/>
          <p:nvPr/>
        </p:nvSpPr>
        <p:spPr>
          <a:xfrm>
            <a:off x="449475" y="2956721"/>
            <a:ext cx="8082886" cy="900373"/>
          </a:xfrm>
          <a:prstGeom prst="roundRect">
            <a:avLst/>
          </a:prstGeom>
          <a:solidFill>
            <a:srgbClr val="FFFFFF"/>
          </a:solidFill>
          <a:ln w="28575">
            <a:solidFill>
              <a:srgbClr val="0071BC"/>
            </a:solidFill>
            <a:prstDash val="solid"/>
          </a:ln>
        </p:spPr>
        <p:txBody>
          <a:bodyPr/>
          <a:lstStyle/>
          <a:p>
            <a:endParaRPr lang="ja-JP" altLang="en-US" sz="1500"/>
          </a:p>
        </p:txBody>
      </p:sp>
      <p:sp>
        <p:nvSpPr>
          <p:cNvPr id="37" name="Shape 7">
            <a:extLst>
              <a:ext uri="{FF2B5EF4-FFF2-40B4-BE49-F238E27FC236}">
                <a16:creationId xmlns:a16="http://schemas.microsoft.com/office/drawing/2014/main" id="{16056B87-4198-D2D1-2A9C-1CFFFA592EA5}"/>
              </a:ext>
            </a:extLst>
          </p:cNvPr>
          <p:cNvSpPr/>
          <p:nvPr/>
        </p:nvSpPr>
        <p:spPr>
          <a:xfrm>
            <a:off x="569727" y="3175518"/>
            <a:ext cx="480060" cy="480060"/>
          </a:xfrm>
          <a:prstGeom prst="roundRect">
            <a:avLst/>
          </a:prstGeom>
          <a:solidFill>
            <a:srgbClr val="0071BC"/>
          </a:solidFill>
          <a:ln w="12700">
            <a:noFill/>
            <a:prstDash val="solid"/>
          </a:ln>
        </p:spPr>
        <p:txBody>
          <a:bodyPr/>
          <a:lstStyle/>
          <a:p>
            <a:endParaRPr lang="ja-JP" altLang="en-US" sz="1350"/>
          </a:p>
        </p:txBody>
      </p:sp>
      <p:sp>
        <p:nvSpPr>
          <p:cNvPr id="42" name="Text 8">
            <a:extLst>
              <a:ext uri="{FF2B5EF4-FFF2-40B4-BE49-F238E27FC236}">
                <a16:creationId xmlns:a16="http://schemas.microsoft.com/office/drawing/2014/main" id="{64F9EFC1-21E5-214A-AF46-CB4479CD0430}"/>
              </a:ext>
            </a:extLst>
          </p:cNvPr>
          <p:cNvSpPr/>
          <p:nvPr/>
        </p:nvSpPr>
        <p:spPr>
          <a:xfrm>
            <a:off x="569727" y="3183702"/>
            <a:ext cx="480060" cy="471876"/>
          </a:xfrm>
          <a:prstGeom prst="rect">
            <a:avLst/>
          </a:prstGeom>
          <a:noFill/>
          <a:ln/>
        </p:spPr>
        <p:txBody>
          <a:bodyPr wrap="square" rtlCol="0" anchor="ctr"/>
          <a:lstStyle/>
          <a:p>
            <a:pPr algn="ctr"/>
            <a:r>
              <a:rPr lang="en-US" sz="1200" b="1">
                <a:solidFill>
                  <a:schemeClr val="bg1"/>
                </a:solidFill>
                <a:latin typeface="Meiryo" pitchFamily="34" charset="0"/>
                <a:ea typeface="Meiryo" pitchFamily="34" charset="-122"/>
                <a:cs typeface="Meiryo" pitchFamily="34" charset="-120"/>
              </a:rPr>
              <a:t>1</a:t>
            </a:r>
            <a:endParaRPr lang="en-US" sz="1200">
              <a:solidFill>
                <a:schemeClr val="bg1"/>
              </a:solidFill>
            </a:endParaRPr>
          </a:p>
        </p:txBody>
      </p:sp>
      <p:sp>
        <p:nvSpPr>
          <p:cNvPr id="43" name="Text 9">
            <a:extLst>
              <a:ext uri="{FF2B5EF4-FFF2-40B4-BE49-F238E27FC236}">
                <a16:creationId xmlns:a16="http://schemas.microsoft.com/office/drawing/2014/main" id="{9FDDCEBF-15F5-7894-E447-86D243C7F84E}"/>
              </a:ext>
            </a:extLst>
          </p:cNvPr>
          <p:cNvSpPr/>
          <p:nvPr/>
        </p:nvSpPr>
        <p:spPr>
          <a:xfrm>
            <a:off x="1129057" y="2964121"/>
            <a:ext cx="7852410" cy="921742"/>
          </a:xfrm>
          <a:prstGeom prst="rect">
            <a:avLst/>
          </a:prstGeom>
          <a:noFill/>
          <a:ln/>
        </p:spPr>
        <p:txBody>
          <a:bodyPr wrap="square" rtlCol="0" anchor="ctr"/>
          <a:lstStyle/>
          <a:p>
            <a:r>
              <a:rPr lang="ja-JP" altLang="en-US" sz="1600" b="1">
                <a:solidFill>
                  <a:srgbClr val="333333"/>
                </a:solidFill>
                <a:latin typeface="Meiryo" pitchFamily="34" charset="0"/>
                <a:ea typeface="Meiryo" pitchFamily="34" charset="-122"/>
                <a:cs typeface="Meiryo" pitchFamily="34" charset="-120"/>
              </a:rPr>
              <a:t>日本の更生保護の大きな特徴は、保護司をはじめとする更生保護ボランティア</a:t>
            </a:r>
            <a:endParaRPr lang="en-US" altLang="ja-JP" sz="1600" b="1">
              <a:solidFill>
                <a:srgbClr val="333333"/>
              </a:solidFill>
              <a:latin typeface="Meiryo" pitchFamily="34" charset="0"/>
              <a:ea typeface="Meiryo" pitchFamily="34" charset="-122"/>
              <a:cs typeface="Meiryo" pitchFamily="34" charset="-120"/>
            </a:endParaRPr>
          </a:p>
          <a:p>
            <a:r>
              <a:rPr lang="ja-JP" altLang="en-US" sz="1600" b="1">
                <a:solidFill>
                  <a:srgbClr val="333333"/>
                </a:solidFill>
                <a:latin typeface="Meiryo" pitchFamily="34" charset="0"/>
                <a:ea typeface="Meiryo" pitchFamily="34" charset="-122"/>
                <a:cs typeface="Meiryo" pitchFamily="34" charset="-120"/>
              </a:rPr>
              <a:t>に支えられていること</a:t>
            </a:r>
            <a:endParaRPr lang="en-US" sz="1600" b="1">
              <a:solidFill>
                <a:srgbClr val="333333"/>
              </a:solidFill>
            </a:endParaRPr>
          </a:p>
        </p:txBody>
      </p:sp>
      <p:sp>
        <p:nvSpPr>
          <p:cNvPr id="44" name="Shape 11">
            <a:extLst>
              <a:ext uri="{FF2B5EF4-FFF2-40B4-BE49-F238E27FC236}">
                <a16:creationId xmlns:a16="http://schemas.microsoft.com/office/drawing/2014/main" id="{A4F0F7B1-8CA5-2932-7980-5A14A2BBBC41}"/>
              </a:ext>
            </a:extLst>
          </p:cNvPr>
          <p:cNvSpPr/>
          <p:nvPr/>
        </p:nvSpPr>
        <p:spPr>
          <a:xfrm>
            <a:off x="457287" y="4044999"/>
            <a:ext cx="8075074" cy="998136"/>
          </a:xfrm>
          <a:prstGeom prst="roundRect">
            <a:avLst/>
          </a:prstGeom>
          <a:solidFill>
            <a:srgbClr val="FFFFFF"/>
          </a:solidFill>
          <a:ln w="28575">
            <a:solidFill>
              <a:srgbClr val="0071BC"/>
            </a:solidFill>
            <a:prstDash val="solid"/>
          </a:ln>
        </p:spPr>
        <p:txBody>
          <a:bodyPr/>
          <a:lstStyle/>
          <a:p>
            <a:endParaRPr lang="ja-JP" altLang="en-US" sz="1350"/>
          </a:p>
        </p:txBody>
      </p:sp>
      <p:sp>
        <p:nvSpPr>
          <p:cNvPr id="45" name="Shape 12">
            <a:extLst>
              <a:ext uri="{FF2B5EF4-FFF2-40B4-BE49-F238E27FC236}">
                <a16:creationId xmlns:a16="http://schemas.microsoft.com/office/drawing/2014/main" id="{18884A34-920F-7E99-A403-C5E81FE8BE8A}"/>
              </a:ext>
            </a:extLst>
          </p:cNvPr>
          <p:cNvSpPr/>
          <p:nvPr/>
        </p:nvSpPr>
        <p:spPr>
          <a:xfrm>
            <a:off x="569727" y="4275109"/>
            <a:ext cx="480060" cy="480060"/>
          </a:xfrm>
          <a:prstGeom prst="roundRect">
            <a:avLst/>
          </a:prstGeom>
          <a:solidFill>
            <a:srgbClr val="0071BC"/>
          </a:solidFill>
          <a:ln w="12700">
            <a:noFill/>
            <a:prstDash val="solid"/>
          </a:ln>
        </p:spPr>
        <p:txBody>
          <a:bodyPr/>
          <a:lstStyle/>
          <a:p>
            <a:endParaRPr lang="ja-JP" altLang="en-US" sz="1350"/>
          </a:p>
        </p:txBody>
      </p:sp>
      <p:sp>
        <p:nvSpPr>
          <p:cNvPr id="46" name="Text 13">
            <a:extLst>
              <a:ext uri="{FF2B5EF4-FFF2-40B4-BE49-F238E27FC236}">
                <a16:creationId xmlns:a16="http://schemas.microsoft.com/office/drawing/2014/main" id="{1EBE9EB8-1C23-BC8D-7F5E-7A1F3C91922B}"/>
              </a:ext>
            </a:extLst>
          </p:cNvPr>
          <p:cNvSpPr/>
          <p:nvPr/>
        </p:nvSpPr>
        <p:spPr>
          <a:xfrm>
            <a:off x="569727" y="4275109"/>
            <a:ext cx="480060" cy="480060"/>
          </a:xfrm>
          <a:prstGeom prst="rect">
            <a:avLst/>
          </a:prstGeom>
          <a:noFill/>
          <a:ln/>
        </p:spPr>
        <p:txBody>
          <a:bodyPr wrap="square" rtlCol="0" anchor="ctr"/>
          <a:lstStyle/>
          <a:p>
            <a:pPr algn="ctr"/>
            <a:r>
              <a:rPr lang="en-US" sz="1200" b="1">
                <a:solidFill>
                  <a:schemeClr val="bg1"/>
                </a:solidFill>
                <a:latin typeface="Meiryo" pitchFamily="34" charset="0"/>
                <a:ea typeface="Meiryo" pitchFamily="34" charset="-122"/>
                <a:cs typeface="Meiryo" pitchFamily="34" charset="-120"/>
              </a:rPr>
              <a:t>2</a:t>
            </a:r>
            <a:endParaRPr lang="en-US" sz="1200">
              <a:solidFill>
                <a:schemeClr val="bg1"/>
              </a:solidFill>
            </a:endParaRPr>
          </a:p>
        </p:txBody>
      </p:sp>
      <p:sp>
        <p:nvSpPr>
          <p:cNvPr id="48" name="Shape 16">
            <a:extLst>
              <a:ext uri="{FF2B5EF4-FFF2-40B4-BE49-F238E27FC236}">
                <a16:creationId xmlns:a16="http://schemas.microsoft.com/office/drawing/2014/main" id="{E9B35C11-2828-AA2D-28C5-A1BE040FCCEA}"/>
              </a:ext>
            </a:extLst>
          </p:cNvPr>
          <p:cNvSpPr/>
          <p:nvPr/>
        </p:nvSpPr>
        <p:spPr>
          <a:xfrm>
            <a:off x="440475" y="5232164"/>
            <a:ext cx="8091886" cy="997200"/>
          </a:xfrm>
          <a:prstGeom prst="roundRect">
            <a:avLst/>
          </a:prstGeom>
          <a:solidFill>
            <a:srgbClr val="FFFFFF"/>
          </a:solidFill>
          <a:ln w="28575">
            <a:solidFill>
              <a:srgbClr val="0071BC"/>
            </a:solidFill>
            <a:prstDash val="solid"/>
          </a:ln>
        </p:spPr>
        <p:txBody>
          <a:bodyPr/>
          <a:lstStyle/>
          <a:p>
            <a:endParaRPr lang="ja-JP" altLang="en-US" sz="1350"/>
          </a:p>
        </p:txBody>
      </p:sp>
      <p:sp>
        <p:nvSpPr>
          <p:cNvPr id="49" name="Shape 17">
            <a:extLst>
              <a:ext uri="{FF2B5EF4-FFF2-40B4-BE49-F238E27FC236}">
                <a16:creationId xmlns:a16="http://schemas.microsoft.com/office/drawing/2014/main" id="{A3FAC60E-FC53-2D04-6D3B-8E82231D2BF7}"/>
              </a:ext>
            </a:extLst>
          </p:cNvPr>
          <p:cNvSpPr/>
          <p:nvPr/>
        </p:nvSpPr>
        <p:spPr>
          <a:xfrm>
            <a:off x="569727" y="5459679"/>
            <a:ext cx="480060" cy="480060"/>
          </a:xfrm>
          <a:prstGeom prst="roundRect">
            <a:avLst/>
          </a:prstGeom>
          <a:solidFill>
            <a:srgbClr val="0071BC"/>
          </a:solidFill>
          <a:ln w="12700">
            <a:noFill/>
            <a:prstDash val="solid"/>
          </a:ln>
        </p:spPr>
        <p:txBody>
          <a:bodyPr/>
          <a:lstStyle/>
          <a:p>
            <a:endParaRPr lang="ja-JP" altLang="en-US" sz="1350"/>
          </a:p>
        </p:txBody>
      </p:sp>
      <p:sp>
        <p:nvSpPr>
          <p:cNvPr id="50" name="Text 18">
            <a:extLst>
              <a:ext uri="{FF2B5EF4-FFF2-40B4-BE49-F238E27FC236}">
                <a16:creationId xmlns:a16="http://schemas.microsoft.com/office/drawing/2014/main" id="{946B1A8E-8840-3565-613E-043A190DBEAC}"/>
              </a:ext>
            </a:extLst>
          </p:cNvPr>
          <p:cNvSpPr/>
          <p:nvPr/>
        </p:nvSpPr>
        <p:spPr>
          <a:xfrm>
            <a:off x="569727" y="5559314"/>
            <a:ext cx="480060" cy="342900"/>
          </a:xfrm>
          <a:prstGeom prst="rect">
            <a:avLst/>
          </a:prstGeom>
          <a:noFill/>
          <a:ln/>
        </p:spPr>
        <p:txBody>
          <a:bodyPr wrap="square" rtlCol="0" anchor="ctr"/>
          <a:lstStyle/>
          <a:p>
            <a:pPr algn="ctr"/>
            <a:r>
              <a:rPr lang="en-US" sz="1200" b="1">
                <a:solidFill>
                  <a:schemeClr val="bg1"/>
                </a:solidFill>
                <a:latin typeface="Meiryo" pitchFamily="34" charset="0"/>
                <a:ea typeface="Meiryo" pitchFamily="34" charset="-122"/>
                <a:cs typeface="Meiryo" pitchFamily="34" charset="-120"/>
              </a:rPr>
              <a:t>3</a:t>
            </a:r>
            <a:endParaRPr lang="en-US" sz="1200">
              <a:solidFill>
                <a:schemeClr val="bg1"/>
              </a:solidFill>
            </a:endParaRPr>
          </a:p>
        </p:txBody>
      </p:sp>
      <p:sp>
        <p:nvSpPr>
          <p:cNvPr id="52" name="Text 9">
            <a:extLst>
              <a:ext uri="{FF2B5EF4-FFF2-40B4-BE49-F238E27FC236}">
                <a16:creationId xmlns:a16="http://schemas.microsoft.com/office/drawing/2014/main" id="{6D2B3F81-ABA3-BCB6-C9D3-FBC758410D8F}"/>
              </a:ext>
            </a:extLst>
          </p:cNvPr>
          <p:cNvSpPr/>
          <p:nvPr/>
        </p:nvSpPr>
        <p:spPr>
          <a:xfrm>
            <a:off x="1140569" y="4069313"/>
            <a:ext cx="8108699" cy="973821"/>
          </a:xfrm>
          <a:prstGeom prst="rect">
            <a:avLst/>
          </a:prstGeom>
          <a:noFill/>
          <a:ln/>
        </p:spPr>
        <p:txBody>
          <a:bodyPr wrap="square" rtlCol="0" anchor="ctr"/>
          <a:lstStyle/>
          <a:p>
            <a:r>
              <a:rPr lang="ja-JP" altLang="en-US" sz="1600" b="1">
                <a:solidFill>
                  <a:srgbClr val="333333"/>
                </a:solidFill>
                <a:latin typeface="Meiryo" pitchFamily="34" charset="0"/>
                <a:ea typeface="Meiryo" pitchFamily="34" charset="-122"/>
                <a:cs typeface="Meiryo" pitchFamily="34" charset="-120"/>
              </a:rPr>
              <a:t>令和７年１２月、保護司法が改正され、①保護司の適任者確保、②保護司の</a:t>
            </a:r>
            <a:endParaRPr lang="en-US" altLang="ja-JP" sz="1600" b="1">
              <a:solidFill>
                <a:srgbClr val="333333"/>
              </a:solidFill>
              <a:latin typeface="Meiryo" pitchFamily="34" charset="0"/>
              <a:ea typeface="Meiryo" pitchFamily="34" charset="-122"/>
              <a:cs typeface="Meiryo" pitchFamily="34" charset="-120"/>
            </a:endParaRPr>
          </a:p>
          <a:p>
            <a:r>
              <a:rPr lang="ja-JP" altLang="en-US" sz="1600" b="1">
                <a:solidFill>
                  <a:srgbClr val="333333"/>
                </a:solidFill>
                <a:latin typeface="Meiryo" pitchFamily="34" charset="0"/>
                <a:ea typeface="Meiryo" pitchFamily="34" charset="-122"/>
                <a:cs typeface="Meiryo" pitchFamily="34" charset="-120"/>
              </a:rPr>
              <a:t>活動環境の改善、③保護司の安全確保などの規定が整備され、報道等を通じて</a:t>
            </a:r>
            <a:endParaRPr lang="en-US" altLang="ja-JP" sz="1600" b="1">
              <a:solidFill>
                <a:srgbClr val="333333"/>
              </a:solidFill>
              <a:latin typeface="Meiryo" pitchFamily="34" charset="0"/>
              <a:ea typeface="Meiryo" pitchFamily="34" charset="-122"/>
              <a:cs typeface="Meiryo" pitchFamily="34" charset="-120"/>
            </a:endParaRPr>
          </a:p>
          <a:p>
            <a:r>
              <a:rPr lang="ja-JP" altLang="en-US" sz="1600" b="1">
                <a:solidFill>
                  <a:srgbClr val="333333"/>
                </a:solidFill>
                <a:latin typeface="Meiryo" pitchFamily="34" charset="0"/>
                <a:ea typeface="Meiryo" pitchFamily="34" charset="-122"/>
                <a:cs typeface="Meiryo" pitchFamily="34" charset="-120"/>
              </a:rPr>
              <a:t>「保護司」を見聞きする機会が増えていること</a:t>
            </a:r>
            <a:endParaRPr lang="en-US" sz="1600" b="1">
              <a:solidFill>
                <a:srgbClr val="333333"/>
              </a:solidFill>
            </a:endParaRPr>
          </a:p>
        </p:txBody>
      </p:sp>
      <p:sp>
        <p:nvSpPr>
          <p:cNvPr id="53" name="Text 9">
            <a:extLst>
              <a:ext uri="{FF2B5EF4-FFF2-40B4-BE49-F238E27FC236}">
                <a16:creationId xmlns:a16="http://schemas.microsoft.com/office/drawing/2014/main" id="{9D0D5058-05F6-ADB8-C921-2B3CF75BE65E}"/>
              </a:ext>
            </a:extLst>
          </p:cNvPr>
          <p:cNvSpPr/>
          <p:nvPr/>
        </p:nvSpPr>
        <p:spPr>
          <a:xfrm>
            <a:off x="1140569" y="5245988"/>
            <a:ext cx="7611522" cy="983375"/>
          </a:xfrm>
          <a:prstGeom prst="rect">
            <a:avLst/>
          </a:prstGeom>
          <a:noFill/>
          <a:ln/>
        </p:spPr>
        <p:txBody>
          <a:bodyPr wrap="square" lIns="68580" tIns="34290" rIns="68580" bIns="34290" rtlCol="0" anchor="ctr"/>
          <a:lstStyle/>
          <a:p>
            <a:r>
              <a:rPr lang="ja-JP" altLang="en-US" sz="1600" b="1">
                <a:solidFill>
                  <a:srgbClr val="333333"/>
                </a:solidFill>
                <a:latin typeface="Meiryo" pitchFamily="34" charset="0"/>
                <a:ea typeface="Meiryo" pitchFamily="34" charset="-122"/>
                <a:cs typeface="Meiryo" pitchFamily="34" charset="-120"/>
              </a:rPr>
              <a:t>令和７年１２月に国連総会で採択された「再犯防止に関する国連準則」でも、</a:t>
            </a:r>
            <a:endParaRPr lang="en-US" altLang="ja-JP" sz="1600" b="1">
              <a:solidFill>
                <a:srgbClr val="333333"/>
              </a:solidFill>
              <a:latin typeface="Meiryo" pitchFamily="34" charset="0"/>
              <a:ea typeface="Meiryo" pitchFamily="34" charset="-122"/>
              <a:cs typeface="Meiryo" pitchFamily="34" charset="-120"/>
            </a:endParaRPr>
          </a:p>
          <a:p>
            <a:r>
              <a:rPr lang="ja-JP" altLang="en-US" sz="1600" b="1">
                <a:solidFill>
                  <a:srgbClr val="333333"/>
                </a:solidFill>
                <a:latin typeface="Meiryo"/>
                <a:ea typeface="Meiryo"/>
                <a:cs typeface="Meiryo" pitchFamily="34" charset="-120"/>
              </a:rPr>
              <a:t>推奨されるボランティアの取組の一例として、保護司（</a:t>
            </a:r>
            <a:r>
              <a:rPr lang="en-US" altLang="ja-JP" sz="1600" b="1" err="1">
                <a:solidFill>
                  <a:srgbClr val="333333"/>
                </a:solidFill>
                <a:latin typeface="Meiryo"/>
                <a:ea typeface="Meiryo"/>
                <a:cs typeface="Meiryo" pitchFamily="34" charset="-120"/>
              </a:rPr>
              <a:t>hogoshi</a:t>
            </a:r>
            <a:r>
              <a:rPr lang="ja-JP" altLang="en-US" sz="1600" b="1">
                <a:solidFill>
                  <a:srgbClr val="333333"/>
                </a:solidFill>
                <a:latin typeface="Meiryo"/>
                <a:ea typeface="Meiryo"/>
                <a:cs typeface="Meiryo" pitchFamily="34" charset="-120"/>
              </a:rPr>
              <a:t>）が紹介</a:t>
            </a:r>
            <a:endParaRPr lang="en-US" altLang="ja-JP" sz="1600" b="1">
              <a:solidFill>
                <a:srgbClr val="333333"/>
              </a:solidFill>
              <a:latin typeface="Meiryo"/>
              <a:ea typeface="Meiryo"/>
              <a:cs typeface="Meiryo" pitchFamily="34" charset="-120"/>
            </a:endParaRPr>
          </a:p>
          <a:p>
            <a:r>
              <a:rPr lang="ja-JP" altLang="en-US" sz="1600" b="1">
                <a:solidFill>
                  <a:srgbClr val="333333"/>
                </a:solidFill>
                <a:latin typeface="Meiryo"/>
                <a:ea typeface="Meiryo"/>
                <a:cs typeface="Meiryo" pitchFamily="34" charset="-120"/>
              </a:rPr>
              <a:t>されたこと</a:t>
            </a:r>
            <a:endParaRPr lang="en-US" sz="1600" b="1">
              <a:solidFill>
                <a:srgbClr val="333333"/>
              </a:solidFill>
              <a:latin typeface="Meiryo"/>
              <a:ea typeface="Meiryo"/>
            </a:endParaRPr>
          </a:p>
        </p:txBody>
      </p:sp>
      <p:sp>
        <p:nvSpPr>
          <p:cNvPr id="4" name="Shape 1">
            <a:extLst>
              <a:ext uri="{FF2B5EF4-FFF2-40B4-BE49-F238E27FC236}">
                <a16:creationId xmlns:a16="http://schemas.microsoft.com/office/drawing/2014/main" id="{7EABE72D-6F3F-C06D-BE3C-FFE2C3144A7C}"/>
              </a:ext>
            </a:extLst>
          </p:cNvPr>
          <p:cNvSpPr/>
          <p:nvPr/>
        </p:nvSpPr>
        <p:spPr>
          <a:xfrm>
            <a:off x="0" y="433363"/>
            <a:ext cx="9143771" cy="137160"/>
          </a:xfrm>
          <a:prstGeom prst="rect">
            <a:avLst/>
          </a:prstGeom>
          <a:solidFill>
            <a:srgbClr val="0071BC"/>
          </a:solidFill>
          <a:ln w="12700">
            <a:noFill/>
            <a:prstDash val="solid"/>
          </a:ln>
          <a:effectLst/>
        </p:spPr>
        <p:txBody>
          <a:bodyPr/>
          <a:lstStyle/>
          <a:p>
            <a:pPr defTabSz="685800">
              <a:defRPr/>
            </a:pPr>
            <a:endParaRPr kumimoji="0" lang="ja-JP" altLang="en-US" sz="1350">
              <a:solidFill>
                <a:prstClr val="black"/>
              </a:solidFill>
              <a:latin typeface="Calibri" panose="020F0502020204030204"/>
              <a:ea typeface="游ゴシック" panose="020B0400000000000000" pitchFamily="50" charset="-128"/>
            </a:endParaRPr>
          </a:p>
        </p:txBody>
      </p:sp>
      <p:sp>
        <p:nvSpPr>
          <p:cNvPr id="14" name="正方形/長方形 13">
            <a:extLst>
              <a:ext uri="{FF2B5EF4-FFF2-40B4-BE49-F238E27FC236}">
                <a16:creationId xmlns:a16="http://schemas.microsoft.com/office/drawing/2014/main" id="{8D7EFC8B-5230-12C5-9CC0-1925844AF9BF}"/>
              </a:ext>
            </a:extLst>
          </p:cNvPr>
          <p:cNvSpPr/>
          <p:nvPr/>
        </p:nvSpPr>
        <p:spPr>
          <a:xfrm>
            <a:off x="373419" y="1186182"/>
            <a:ext cx="4104000" cy="75600"/>
          </a:xfrm>
          <a:prstGeom prst="rect">
            <a:avLst/>
          </a:prstGeom>
          <a:solidFill>
            <a:srgbClr val="E2F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attFill prst="wdUpDiag">
                <a:fgClr>
                  <a:srgbClr val="E2F1FA"/>
                </a:fgClr>
                <a:bgClr>
                  <a:schemeClr val="bg1"/>
                </a:bgClr>
              </a:pattFill>
            </a:endParaRPr>
          </a:p>
        </p:txBody>
      </p:sp>
      <p:sp>
        <p:nvSpPr>
          <p:cNvPr id="17" name="Text 3">
            <a:extLst>
              <a:ext uri="{FF2B5EF4-FFF2-40B4-BE49-F238E27FC236}">
                <a16:creationId xmlns:a16="http://schemas.microsoft.com/office/drawing/2014/main" id="{FF283581-9DAD-1284-ADA1-ED13E9D98FE1}"/>
              </a:ext>
            </a:extLst>
          </p:cNvPr>
          <p:cNvSpPr/>
          <p:nvPr/>
        </p:nvSpPr>
        <p:spPr>
          <a:xfrm>
            <a:off x="262092" y="807851"/>
            <a:ext cx="8881908" cy="411480"/>
          </a:xfrm>
          <a:prstGeom prst="rect">
            <a:avLst/>
          </a:prstGeom>
          <a:noFill/>
          <a:ln/>
        </p:spPr>
        <p:txBody>
          <a:bodyPr wrap="square" rtlCol="0" anchor="ctr"/>
          <a:lstStyle/>
          <a:p>
            <a:pPr>
              <a:defRPr/>
            </a:pPr>
            <a:r>
              <a:rPr lang="ja-JP" altLang="en-US" sz="2800" b="1">
                <a:solidFill>
                  <a:srgbClr val="333333"/>
                </a:solidFill>
                <a:latin typeface="Meiryo" pitchFamily="34" charset="0"/>
                <a:ea typeface="Meiryo" pitchFamily="34" charset="-122"/>
                <a:cs typeface="Meiryo" pitchFamily="34" charset="-120"/>
              </a:rPr>
              <a:t>第</a:t>
            </a:r>
            <a:r>
              <a:rPr lang="en-US" altLang="ja-JP" sz="2800" b="1">
                <a:solidFill>
                  <a:srgbClr val="333333"/>
                </a:solidFill>
                <a:latin typeface="Meiryo" pitchFamily="34" charset="0"/>
                <a:ea typeface="Meiryo" pitchFamily="34" charset="-122"/>
                <a:cs typeface="Meiryo" pitchFamily="34" charset="-120"/>
              </a:rPr>
              <a:t>76</a:t>
            </a:r>
            <a:r>
              <a:rPr lang="ja-JP" altLang="en-US" sz="2800" b="1">
                <a:solidFill>
                  <a:srgbClr val="333333"/>
                </a:solidFill>
                <a:latin typeface="Meiryo" pitchFamily="34" charset="0"/>
                <a:ea typeface="Meiryo" pitchFamily="34" charset="-122"/>
                <a:cs typeface="Meiryo" pitchFamily="34" charset="-120"/>
              </a:rPr>
              <a:t>回運動の統一テーマ</a:t>
            </a:r>
          </a:p>
        </p:txBody>
      </p:sp>
      <p:pic>
        <p:nvPicPr>
          <p:cNvPr id="10" name="Picture 4" descr="ロゴ&#10;&#10;AI 生成コンテンツは誤りを含む可能性があります。">
            <a:extLst>
              <a:ext uri="{FF2B5EF4-FFF2-40B4-BE49-F238E27FC236}">
                <a16:creationId xmlns:a16="http://schemas.microsoft.com/office/drawing/2014/main" id="{921C9387-449C-B129-D012-3A0B9C6457E0}"/>
              </a:ext>
            </a:extLst>
          </p:cNvPr>
          <p:cNvPicPr>
            <a:picLocks noChangeAspect="1" noChangeArrowheads="1"/>
          </p:cNvPicPr>
          <p:nvPr/>
        </p:nvPicPr>
        <p:blipFill>
          <a:blip r:embed="rId5">
            <a:clrChange>
              <a:clrFrom>
                <a:srgbClr val="000000">
                  <a:alpha val="0"/>
                </a:srgbClr>
              </a:clrFrom>
              <a:clrTo>
                <a:srgbClr val="000000">
                  <a:alpha val="0"/>
                </a:srgbClr>
              </a:clrTo>
            </a:clrChange>
            <a:alphaModFix amt="20000"/>
            <a:extLst>
              <a:ext uri="{28A0092B-C50C-407E-A947-70E740481C1C}">
                <a14:useLocalDpi xmlns:a14="http://schemas.microsoft.com/office/drawing/2010/main" val="0"/>
              </a:ext>
            </a:extLst>
          </a:blip>
          <a:srcRect/>
          <a:stretch>
            <a:fillRect/>
          </a:stretch>
        </p:blipFill>
        <p:spPr bwMode="auto">
          <a:xfrm>
            <a:off x="8658400" y="6446520"/>
            <a:ext cx="345644" cy="4114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7">
            <a:extLst>
              <a:ext uri="{FF2B5EF4-FFF2-40B4-BE49-F238E27FC236}">
                <a16:creationId xmlns:a16="http://schemas.microsoft.com/office/drawing/2014/main" id="{0563F11B-EE65-B078-EA4C-9804BC4CD6AE}"/>
              </a:ext>
            </a:extLst>
          </p:cNvPr>
          <p:cNvSpPr/>
          <p:nvPr/>
        </p:nvSpPr>
        <p:spPr>
          <a:xfrm>
            <a:off x="8484520" y="6456942"/>
            <a:ext cx="659480" cy="343039"/>
          </a:xfrm>
          <a:prstGeom prst="rect">
            <a:avLst/>
          </a:prstGeom>
          <a:noFill/>
          <a:ln/>
        </p:spPr>
        <p:txBody>
          <a:bodyPr wrap="square" lIns="68580" tIns="34290" rIns="68580" bIns="34290" rtlCol="0" anchor="ctr"/>
          <a:lstStyle/>
          <a:p>
            <a:pPr algn="r">
              <a:defRPr/>
            </a:pPr>
            <a:r>
              <a:rPr kumimoji="0" lang="en-US" sz="1350">
                <a:solidFill>
                  <a:srgbClr val="666666"/>
                </a:solidFill>
                <a:latin typeface="Meiryo"/>
                <a:ea typeface="Meiryo"/>
              </a:rPr>
              <a:t>1</a:t>
            </a:r>
            <a:r>
              <a:rPr kumimoji="0" lang="en-US" altLang="ja-JP" sz="1350">
                <a:solidFill>
                  <a:srgbClr val="666666"/>
                </a:solidFill>
                <a:latin typeface="Meiryo"/>
                <a:ea typeface="Meiryo"/>
              </a:rPr>
              <a:t>0</a:t>
            </a:r>
            <a:r>
              <a:rPr kumimoji="0" lang="en-US" sz="1350">
                <a:solidFill>
                  <a:srgbClr val="666666"/>
                </a:solidFill>
                <a:latin typeface="Meiryo"/>
                <a:ea typeface="Meiryo"/>
              </a:rPr>
              <a:t>/1</a:t>
            </a:r>
            <a:r>
              <a:rPr kumimoji="0" lang="en-US" altLang="ja-JP" sz="1350">
                <a:solidFill>
                  <a:srgbClr val="666666"/>
                </a:solidFill>
                <a:latin typeface="Meiryo"/>
                <a:ea typeface="Meiryo"/>
              </a:rPr>
              <a:t>8</a:t>
            </a:r>
            <a:endParaRPr kumimoji="0" lang="en-US" sz="1350">
              <a:solidFill>
                <a:srgbClr val="666666"/>
              </a:solidFill>
              <a:latin typeface="Meiryo"/>
              <a:ea typeface="Meiryo"/>
            </a:endParaRPr>
          </a:p>
        </p:txBody>
      </p:sp>
    </p:spTree>
    <p:extLst>
      <p:ext uri="{BB962C8B-B14F-4D97-AF65-F5344CB8AC3E}">
        <p14:creationId xmlns:p14="http://schemas.microsoft.com/office/powerpoint/2010/main" val="1867887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2A330-8DF6-DD15-3F70-38D26A2B17C8}"/>
            </a:ext>
          </a:extLst>
        </p:cNvPr>
        <p:cNvGrpSpPr/>
        <p:nvPr/>
      </p:nvGrpSpPr>
      <p:grpSpPr>
        <a:xfrm>
          <a:off x="0" y="0"/>
          <a:ext cx="0" cy="0"/>
          <a:chOff x="0" y="0"/>
          <a:chExt cx="0" cy="0"/>
        </a:xfrm>
      </p:grpSpPr>
      <p:pic>
        <p:nvPicPr>
          <p:cNvPr id="8" name="図 7" descr="タイムライン&#10;&#10;AI 生成コンテンツは誤りを含む可能性があります。">
            <a:extLst>
              <a:ext uri="{FF2B5EF4-FFF2-40B4-BE49-F238E27FC236}">
                <a16:creationId xmlns:a16="http://schemas.microsoft.com/office/drawing/2014/main" id="{6E3940FF-C32F-129C-4806-A713B7E390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185716" y="613242"/>
            <a:ext cx="4772568" cy="5999835"/>
          </a:xfrm>
          <a:prstGeom prst="rect">
            <a:avLst/>
          </a:prstGeom>
        </p:spPr>
      </p:pic>
      <p:sp>
        <p:nvSpPr>
          <p:cNvPr id="5" name="Text 3">
            <a:extLst>
              <a:ext uri="{FF2B5EF4-FFF2-40B4-BE49-F238E27FC236}">
                <a16:creationId xmlns:a16="http://schemas.microsoft.com/office/drawing/2014/main" id="{9324D8B8-3D81-6953-5712-BC1A61DA647C}"/>
              </a:ext>
            </a:extLst>
          </p:cNvPr>
          <p:cNvSpPr/>
          <p:nvPr/>
        </p:nvSpPr>
        <p:spPr>
          <a:xfrm>
            <a:off x="128915" y="985854"/>
            <a:ext cx="2967859" cy="411480"/>
          </a:xfrm>
          <a:prstGeom prst="rect">
            <a:avLst/>
          </a:prstGeom>
          <a:noFill/>
          <a:ln/>
        </p:spPr>
        <p:txBody>
          <a:bodyPr wrap="square" rtlCol="0" anchor="ctr"/>
          <a:lstStyle/>
          <a:p>
            <a:r>
              <a:rPr lang="ja-JP" altLang="en-US" sz="2000" b="1">
                <a:solidFill>
                  <a:srgbClr val="333333"/>
                </a:solidFill>
                <a:latin typeface="Meiryo" pitchFamily="34" charset="0"/>
                <a:ea typeface="Meiryo" pitchFamily="34" charset="-122"/>
                <a:cs typeface="Meiryo" pitchFamily="34" charset="-120"/>
              </a:rPr>
              <a:t>第</a:t>
            </a:r>
            <a:r>
              <a:rPr lang="en-US" altLang="ja-JP" sz="2000" b="1">
                <a:solidFill>
                  <a:srgbClr val="333333"/>
                </a:solidFill>
                <a:latin typeface="Meiryo" pitchFamily="34" charset="0"/>
                <a:ea typeface="Meiryo" pitchFamily="34" charset="-122"/>
                <a:cs typeface="Meiryo" pitchFamily="34" charset="-120"/>
              </a:rPr>
              <a:t>76</a:t>
            </a:r>
            <a:r>
              <a:rPr lang="ja-JP" altLang="en-US" sz="2000" b="1">
                <a:solidFill>
                  <a:srgbClr val="333333"/>
                </a:solidFill>
                <a:latin typeface="Meiryo" pitchFamily="34" charset="0"/>
                <a:ea typeface="Meiryo" pitchFamily="34" charset="-122"/>
                <a:cs typeface="Meiryo" pitchFamily="34" charset="-120"/>
              </a:rPr>
              <a:t>回運動の</a:t>
            </a:r>
            <a:endParaRPr lang="en-US" altLang="ja-JP" sz="2000" b="1">
              <a:solidFill>
                <a:srgbClr val="333333"/>
              </a:solidFill>
              <a:latin typeface="Meiryo" pitchFamily="34" charset="0"/>
              <a:ea typeface="Meiryo" pitchFamily="34" charset="-122"/>
              <a:cs typeface="Meiryo" pitchFamily="34" charset="-120"/>
            </a:endParaRPr>
          </a:p>
          <a:p>
            <a:r>
              <a:rPr lang="ja-JP" altLang="en-US" sz="2000" b="1">
                <a:solidFill>
                  <a:srgbClr val="333333"/>
                </a:solidFill>
                <a:latin typeface="Meiryo" pitchFamily="34" charset="0"/>
                <a:ea typeface="Meiryo" pitchFamily="34" charset="-122"/>
                <a:cs typeface="Meiryo" pitchFamily="34" charset="-120"/>
              </a:rPr>
              <a:t>ポスター</a:t>
            </a:r>
            <a:r>
              <a:rPr lang="ja-JP" altLang="en-US" sz="2000" b="1">
                <a:solidFill>
                  <a:srgbClr val="333333"/>
                </a:solidFill>
                <a:latin typeface="Meiryo" pitchFamily="34" charset="0"/>
                <a:ea typeface="Meiryo" pitchFamily="34" charset="-122"/>
              </a:rPr>
              <a:t>イメージ</a:t>
            </a:r>
            <a:endParaRPr lang="en-US" sz="2000" b="1">
              <a:solidFill>
                <a:srgbClr val="333333"/>
              </a:solidFill>
            </a:endParaRPr>
          </a:p>
        </p:txBody>
      </p:sp>
      <p:sp>
        <p:nvSpPr>
          <p:cNvPr id="6" name="Shape 1">
            <a:extLst>
              <a:ext uri="{FF2B5EF4-FFF2-40B4-BE49-F238E27FC236}">
                <a16:creationId xmlns:a16="http://schemas.microsoft.com/office/drawing/2014/main" id="{E46FEA66-6D34-A6AE-9DD1-E4E7508FF711}"/>
              </a:ext>
            </a:extLst>
          </p:cNvPr>
          <p:cNvSpPr/>
          <p:nvPr/>
        </p:nvSpPr>
        <p:spPr>
          <a:xfrm>
            <a:off x="0" y="433363"/>
            <a:ext cx="9143771" cy="137160"/>
          </a:xfrm>
          <a:prstGeom prst="rect">
            <a:avLst/>
          </a:prstGeom>
          <a:solidFill>
            <a:srgbClr val="0071BC"/>
          </a:solidFill>
          <a:ln w="12700">
            <a:noFill/>
            <a:prstDash val="solid"/>
          </a:ln>
          <a:effectLst/>
        </p:spPr>
        <p:txBody>
          <a:bodyPr/>
          <a:lstStyle/>
          <a:p>
            <a:pPr defTabSz="685800">
              <a:defRPr/>
            </a:pPr>
            <a:endParaRPr kumimoji="0" lang="ja-JP" altLang="en-US" sz="1350">
              <a:solidFill>
                <a:prstClr val="black"/>
              </a:solidFill>
              <a:latin typeface="Calibri" panose="020F0502020204030204"/>
              <a:ea typeface="游ゴシック" panose="020B0400000000000000" pitchFamily="50" charset="-128"/>
            </a:endParaRPr>
          </a:p>
        </p:txBody>
      </p:sp>
      <p:pic>
        <p:nvPicPr>
          <p:cNvPr id="4" name="Picture 4" descr="ロゴ&#10;&#10;AI 生成コンテンツは誤りを含む可能性があります。">
            <a:extLst>
              <a:ext uri="{FF2B5EF4-FFF2-40B4-BE49-F238E27FC236}">
                <a16:creationId xmlns:a16="http://schemas.microsoft.com/office/drawing/2014/main" id="{59373E4B-F049-46DC-90C9-07E4CEC5B929}"/>
              </a:ext>
            </a:extLst>
          </p:cNvPr>
          <p:cNvPicPr>
            <a:picLocks noChangeAspect="1" noChangeArrowheads="1"/>
          </p:cNvPicPr>
          <p:nvPr/>
        </p:nvPicPr>
        <p:blipFill>
          <a:blip r:embed="rId4">
            <a:clrChange>
              <a:clrFrom>
                <a:srgbClr val="000000">
                  <a:alpha val="0"/>
                </a:srgbClr>
              </a:clrFrom>
              <a:clrTo>
                <a:srgbClr val="000000">
                  <a:alpha val="0"/>
                </a:srgbClr>
              </a:clrTo>
            </a:clrChange>
            <a:alphaModFix amt="20000"/>
            <a:extLst>
              <a:ext uri="{28A0092B-C50C-407E-A947-70E740481C1C}">
                <a14:useLocalDpi xmlns:a14="http://schemas.microsoft.com/office/drawing/2010/main" val="0"/>
              </a:ext>
            </a:extLst>
          </a:blip>
          <a:srcRect/>
          <a:stretch>
            <a:fillRect/>
          </a:stretch>
        </p:blipFill>
        <p:spPr bwMode="auto">
          <a:xfrm>
            <a:off x="8658400" y="6446520"/>
            <a:ext cx="345644" cy="411480"/>
          </a:xfrm>
          <a:prstGeom prst="rect">
            <a:avLst/>
          </a:prstGeom>
          <a:noFill/>
          <a:extLst>
            <a:ext uri="{909E8E84-426E-40DD-AFC4-6F175D3DCCD1}">
              <a14:hiddenFill xmlns:a14="http://schemas.microsoft.com/office/drawing/2010/main">
                <a:solidFill>
                  <a:srgbClr val="FFFFFF"/>
                </a:solidFill>
              </a14:hiddenFill>
            </a:ext>
          </a:extLst>
        </p:spPr>
      </p:pic>
      <p:sp>
        <p:nvSpPr>
          <p:cNvPr id="7" name="Text 7">
            <a:extLst>
              <a:ext uri="{FF2B5EF4-FFF2-40B4-BE49-F238E27FC236}">
                <a16:creationId xmlns:a16="http://schemas.microsoft.com/office/drawing/2014/main" id="{01F8837B-199E-C5DA-A54B-B534266587B6}"/>
              </a:ext>
            </a:extLst>
          </p:cNvPr>
          <p:cNvSpPr/>
          <p:nvPr/>
        </p:nvSpPr>
        <p:spPr>
          <a:xfrm>
            <a:off x="8484520" y="6456942"/>
            <a:ext cx="659480" cy="343039"/>
          </a:xfrm>
          <a:prstGeom prst="rect">
            <a:avLst/>
          </a:prstGeom>
          <a:noFill/>
          <a:ln/>
        </p:spPr>
        <p:txBody>
          <a:bodyPr wrap="square" lIns="68580" tIns="34290" rIns="68580" bIns="34290" rtlCol="0" anchor="ctr"/>
          <a:lstStyle/>
          <a:p>
            <a:pPr algn="r">
              <a:defRPr/>
            </a:pPr>
            <a:r>
              <a:rPr kumimoji="0" lang="en-US" sz="1350">
                <a:solidFill>
                  <a:srgbClr val="666666"/>
                </a:solidFill>
                <a:latin typeface="Meiryo"/>
                <a:ea typeface="Meiryo"/>
              </a:rPr>
              <a:t>1</a:t>
            </a:r>
            <a:r>
              <a:rPr kumimoji="0" lang="en-US" altLang="ja-JP" sz="1350">
                <a:solidFill>
                  <a:srgbClr val="666666"/>
                </a:solidFill>
                <a:latin typeface="Meiryo"/>
                <a:ea typeface="Meiryo"/>
              </a:rPr>
              <a:t>1</a:t>
            </a:r>
            <a:r>
              <a:rPr kumimoji="0" lang="en-US" sz="1350">
                <a:solidFill>
                  <a:srgbClr val="666666"/>
                </a:solidFill>
                <a:latin typeface="Meiryo"/>
                <a:ea typeface="Meiryo"/>
              </a:rPr>
              <a:t>/1</a:t>
            </a:r>
            <a:r>
              <a:rPr kumimoji="0" lang="en-US" altLang="ja-JP" sz="1350">
                <a:solidFill>
                  <a:srgbClr val="666666"/>
                </a:solidFill>
                <a:latin typeface="Meiryo"/>
                <a:ea typeface="Meiryo"/>
              </a:rPr>
              <a:t>8</a:t>
            </a:r>
            <a:endParaRPr kumimoji="0" lang="en-US" sz="1350">
              <a:solidFill>
                <a:srgbClr val="666666"/>
              </a:solidFill>
              <a:latin typeface="Meiryo"/>
              <a:ea typeface="Meiryo"/>
            </a:endParaRPr>
          </a:p>
        </p:txBody>
      </p:sp>
    </p:spTree>
    <p:extLst>
      <p:ext uri="{BB962C8B-B14F-4D97-AF65-F5344CB8AC3E}">
        <p14:creationId xmlns:p14="http://schemas.microsoft.com/office/powerpoint/2010/main" val="807327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5EAEF-EE10-BD08-D862-8E458087989F}"/>
            </a:ext>
          </a:extLst>
        </p:cNvPr>
        <p:cNvGrpSpPr/>
        <p:nvPr/>
      </p:nvGrpSpPr>
      <p:grpSpPr>
        <a:xfrm>
          <a:off x="0" y="0"/>
          <a:ext cx="0" cy="0"/>
          <a:chOff x="0" y="0"/>
          <a:chExt cx="0" cy="0"/>
        </a:xfrm>
      </p:grpSpPr>
      <p:sp>
        <p:nvSpPr>
          <p:cNvPr id="5" name="Text 3">
            <a:extLst>
              <a:ext uri="{FF2B5EF4-FFF2-40B4-BE49-F238E27FC236}">
                <a16:creationId xmlns:a16="http://schemas.microsoft.com/office/drawing/2014/main" id="{674064F2-ED4F-6E83-C98B-76BCF09C038E}"/>
              </a:ext>
            </a:extLst>
          </p:cNvPr>
          <p:cNvSpPr/>
          <p:nvPr/>
        </p:nvSpPr>
        <p:spPr>
          <a:xfrm>
            <a:off x="411480" y="1305007"/>
            <a:ext cx="8320811" cy="411480"/>
          </a:xfrm>
          <a:prstGeom prst="rect">
            <a:avLst/>
          </a:prstGeom>
          <a:noFill/>
          <a:ln/>
        </p:spPr>
        <p:txBody>
          <a:bodyPr wrap="square" rtlCol="0" anchor="ctr"/>
          <a:lstStyle/>
          <a:p>
            <a:pPr defTabSz="685800">
              <a:defRPr/>
            </a:pPr>
            <a:r>
              <a:rPr kumimoji="0" lang="en-US" sz="3600" b="1" err="1">
                <a:solidFill>
                  <a:srgbClr val="0071BC"/>
                </a:solidFill>
                <a:latin typeface="Meiryo" pitchFamily="34" charset="0"/>
                <a:ea typeface="Meiryo" pitchFamily="34" charset="-122"/>
                <a:cs typeface="Meiryo" pitchFamily="34" charset="-120"/>
              </a:rPr>
              <a:t>本日の流れ</a:t>
            </a:r>
            <a:endParaRPr kumimoji="0" lang="en-US" sz="2800">
              <a:solidFill>
                <a:srgbClr val="333333"/>
              </a:solidFill>
              <a:latin typeface="Calibri" panose="020F0502020204030204"/>
            </a:endParaRPr>
          </a:p>
        </p:txBody>
      </p:sp>
      <p:sp>
        <p:nvSpPr>
          <p:cNvPr id="6" name="Text 4">
            <a:extLst>
              <a:ext uri="{FF2B5EF4-FFF2-40B4-BE49-F238E27FC236}">
                <a16:creationId xmlns:a16="http://schemas.microsoft.com/office/drawing/2014/main" id="{03ADF322-5C59-55B8-0EE1-5CF218C8F783}"/>
              </a:ext>
            </a:extLst>
          </p:cNvPr>
          <p:cNvSpPr/>
          <p:nvPr/>
        </p:nvSpPr>
        <p:spPr>
          <a:xfrm>
            <a:off x="600892" y="1986833"/>
            <a:ext cx="9267008" cy="3566160"/>
          </a:xfrm>
          <a:prstGeom prst="rect">
            <a:avLst/>
          </a:prstGeom>
          <a:noFill/>
          <a:ln/>
        </p:spPr>
        <p:txBody>
          <a:bodyPr wrap="square" lIns="953" tIns="953" rIns="953" bIns="953" rtlCol="0" anchor="t"/>
          <a:lstStyle/>
          <a:p>
            <a:pPr defTabSz="685800">
              <a:lnSpc>
                <a:spcPct val="115000"/>
              </a:lnSpc>
              <a:buSzPct val="100000"/>
              <a:defRPr/>
            </a:pPr>
            <a:endParaRPr kumimoji="0" lang="en-US" sz="2100">
              <a:solidFill>
                <a:srgbClr val="333333"/>
              </a:solidFill>
              <a:latin typeface="Calibri" panose="020F0502020204030204"/>
            </a:endParaRPr>
          </a:p>
          <a:p>
            <a:pPr defTabSz="685800">
              <a:lnSpc>
                <a:spcPct val="115000"/>
              </a:lnSpc>
              <a:buSzPct val="80000"/>
              <a:defRPr/>
            </a:pPr>
            <a:r>
              <a:rPr kumimoji="0" lang="en-US" sz="2939" b="1">
                <a:solidFill>
                  <a:schemeClr val="bg2"/>
                </a:solidFill>
                <a:latin typeface="Meiryo" pitchFamily="34" charset="0"/>
                <a:ea typeface="Meiryo" pitchFamily="34" charset="-122"/>
                <a:cs typeface="Meiryo" pitchFamily="34" charset="-120"/>
              </a:rPr>
              <a:t>1. </a:t>
            </a:r>
            <a:r>
              <a:rPr lang="ja-JP" altLang="en-US" sz="2939" b="1">
                <a:solidFill>
                  <a:schemeClr val="bg2"/>
                </a:solidFill>
                <a:latin typeface="Meiryo" pitchFamily="34" charset="0"/>
                <a:ea typeface="Meiryo" pitchFamily="34" charset="-122"/>
                <a:cs typeface="Meiryo" pitchFamily="34" charset="-120"/>
              </a:rPr>
              <a:t>“社会を明るくする運動”の現状と課題</a:t>
            </a:r>
            <a:endParaRPr kumimoji="0" lang="en-US" altLang="ja-JP" sz="2100" b="1">
              <a:solidFill>
                <a:schemeClr val="bg2"/>
              </a:solidFill>
              <a:latin typeface="Meiryo" pitchFamily="34" charset="0"/>
              <a:ea typeface="Meiryo" pitchFamily="34" charset="-122"/>
              <a:cs typeface="Meiryo" pitchFamily="34" charset="-120"/>
            </a:endParaRPr>
          </a:p>
          <a:p>
            <a:pPr defTabSz="685800">
              <a:lnSpc>
                <a:spcPct val="115000"/>
              </a:lnSpc>
              <a:buSzPct val="80000"/>
              <a:defRPr/>
            </a:pPr>
            <a:endParaRPr kumimoji="0" lang="en-US" sz="2100">
              <a:solidFill>
                <a:schemeClr val="bg2"/>
              </a:solidFill>
              <a:latin typeface="Calibri" panose="020F0502020204030204"/>
            </a:endParaRPr>
          </a:p>
          <a:p>
            <a:pPr defTabSz="685800">
              <a:lnSpc>
                <a:spcPct val="115000"/>
              </a:lnSpc>
              <a:buSzPct val="80000"/>
              <a:defRPr/>
            </a:pPr>
            <a:r>
              <a:rPr kumimoji="0" lang="en-US" altLang="ja-JP" sz="2939" b="1">
                <a:solidFill>
                  <a:schemeClr val="bg2"/>
                </a:solidFill>
                <a:latin typeface="Meiryo" pitchFamily="34" charset="0"/>
                <a:ea typeface="Meiryo" pitchFamily="34" charset="-122"/>
                <a:cs typeface="Meiryo" pitchFamily="34" charset="-120"/>
              </a:rPr>
              <a:t>2.</a:t>
            </a:r>
            <a:r>
              <a:rPr kumimoji="0" lang="ja-JP" altLang="en-US" sz="2939" b="1">
                <a:solidFill>
                  <a:schemeClr val="bg2"/>
                </a:solidFill>
                <a:latin typeface="Meiryo" pitchFamily="34" charset="0"/>
                <a:ea typeface="Meiryo" pitchFamily="34" charset="-122"/>
                <a:cs typeface="Meiryo" pitchFamily="34" charset="-120"/>
              </a:rPr>
              <a:t> </a:t>
            </a:r>
            <a:r>
              <a:rPr lang="ja-JP" altLang="en-US" sz="2939" b="1">
                <a:solidFill>
                  <a:schemeClr val="bg2"/>
                </a:solidFill>
                <a:latin typeface="Meiryo" pitchFamily="34" charset="0"/>
                <a:ea typeface="Meiryo" pitchFamily="34" charset="-122"/>
                <a:cs typeface="Meiryo" pitchFamily="34" charset="-120"/>
              </a:rPr>
              <a:t>第</a:t>
            </a:r>
            <a:r>
              <a:rPr lang="en-US" altLang="ja-JP" sz="2939" b="1">
                <a:solidFill>
                  <a:schemeClr val="bg2"/>
                </a:solidFill>
                <a:latin typeface="Meiryo" pitchFamily="34" charset="0"/>
                <a:ea typeface="Meiryo" pitchFamily="34" charset="-122"/>
                <a:cs typeface="Meiryo" pitchFamily="34" charset="-120"/>
              </a:rPr>
              <a:t>76</a:t>
            </a:r>
            <a:r>
              <a:rPr lang="ja-JP" altLang="en-US" sz="2939" b="1">
                <a:solidFill>
                  <a:schemeClr val="bg2"/>
                </a:solidFill>
                <a:latin typeface="Meiryo" pitchFamily="34" charset="0"/>
                <a:ea typeface="Meiryo" pitchFamily="34" charset="-122"/>
                <a:cs typeface="Meiryo" pitchFamily="34" charset="-120"/>
              </a:rPr>
              <a:t>回の「統一テーマ」</a:t>
            </a:r>
            <a:endParaRPr kumimoji="0" lang="en-US" altLang="ja-JP" sz="2100" b="1">
              <a:solidFill>
                <a:schemeClr val="bg2"/>
              </a:solidFill>
              <a:latin typeface="Meiryo" pitchFamily="34" charset="0"/>
              <a:ea typeface="Meiryo" pitchFamily="34" charset="-122"/>
              <a:cs typeface="Meiryo" pitchFamily="34" charset="-120"/>
            </a:endParaRPr>
          </a:p>
          <a:p>
            <a:pPr defTabSz="685800">
              <a:lnSpc>
                <a:spcPct val="115000"/>
              </a:lnSpc>
              <a:buSzPct val="80000"/>
              <a:defRPr/>
            </a:pPr>
            <a:endParaRPr kumimoji="0" lang="en-US" altLang="ja-JP" sz="2100" b="1">
              <a:solidFill>
                <a:srgbClr val="333333"/>
              </a:solidFill>
              <a:latin typeface="Meiryo" pitchFamily="34" charset="0"/>
              <a:ea typeface="Meiryo" pitchFamily="34" charset="-122"/>
              <a:cs typeface="Meiryo" pitchFamily="34" charset="-120"/>
            </a:endParaRPr>
          </a:p>
          <a:p>
            <a:pPr>
              <a:lnSpc>
                <a:spcPct val="115000"/>
              </a:lnSpc>
              <a:buSzPct val="80000"/>
              <a:defRPr/>
            </a:pPr>
            <a:r>
              <a:rPr kumimoji="0" lang="en-US" altLang="ja-JP" sz="2939" b="1">
                <a:solidFill>
                  <a:srgbClr val="333333"/>
                </a:solidFill>
                <a:latin typeface="Meiryo" pitchFamily="34" charset="0"/>
                <a:ea typeface="Meiryo" pitchFamily="34" charset="-122"/>
                <a:cs typeface="Meiryo" pitchFamily="34" charset="-120"/>
              </a:rPr>
              <a:t>3</a:t>
            </a:r>
            <a:r>
              <a:rPr kumimoji="0" lang="en-US" sz="2939" b="1">
                <a:solidFill>
                  <a:srgbClr val="333333"/>
                </a:solidFill>
                <a:latin typeface="Meiryo" pitchFamily="34" charset="0"/>
                <a:ea typeface="Meiryo" pitchFamily="34" charset="-122"/>
                <a:cs typeface="Meiryo" pitchFamily="34" charset="-120"/>
              </a:rPr>
              <a:t>. </a:t>
            </a:r>
            <a:r>
              <a:rPr lang="ja-JP" altLang="en-US" sz="2939" b="1">
                <a:solidFill>
                  <a:srgbClr val="333333"/>
                </a:solidFill>
                <a:latin typeface="Meiryo" pitchFamily="34" charset="0"/>
                <a:ea typeface="Meiryo" pitchFamily="34" charset="-122"/>
                <a:cs typeface="Meiryo" pitchFamily="34" charset="-120"/>
              </a:rPr>
              <a:t>具体的な活動展開例</a:t>
            </a:r>
            <a:endParaRPr kumimoji="0" lang="en-US" sz="2100">
              <a:solidFill>
                <a:srgbClr val="333333"/>
              </a:solidFill>
              <a:latin typeface="Calibri" panose="020F0502020204030204"/>
            </a:endParaRPr>
          </a:p>
        </p:txBody>
      </p:sp>
      <p:sp>
        <p:nvSpPr>
          <p:cNvPr id="7" name="Shape 1">
            <a:extLst>
              <a:ext uri="{FF2B5EF4-FFF2-40B4-BE49-F238E27FC236}">
                <a16:creationId xmlns:a16="http://schemas.microsoft.com/office/drawing/2014/main" id="{2848EE2E-F536-F5F0-3E37-5F46C027B03A}"/>
              </a:ext>
            </a:extLst>
          </p:cNvPr>
          <p:cNvSpPr/>
          <p:nvPr/>
        </p:nvSpPr>
        <p:spPr>
          <a:xfrm>
            <a:off x="0" y="433363"/>
            <a:ext cx="9143771" cy="137160"/>
          </a:xfrm>
          <a:prstGeom prst="rect">
            <a:avLst/>
          </a:prstGeom>
          <a:solidFill>
            <a:srgbClr val="0071BC"/>
          </a:solidFill>
          <a:ln w="12700">
            <a:noFill/>
            <a:prstDash val="solid"/>
          </a:ln>
          <a:effectLst/>
        </p:spPr>
        <p:txBody>
          <a:bodyPr/>
          <a:lstStyle/>
          <a:p>
            <a:pPr defTabSz="685800">
              <a:defRPr/>
            </a:pPr>
            <a:endParaRPr kumimoji="0" lang="ja-JP" altLang="en-US" sz="1350">
              <a:solidFill>
                <a:prstClr val="black"/>
              </a:solidFill>
              <a:latin typeface="Calibri" panose="020F0502020204030204"/>
              <a:ea typeface="游ゴシック" panose="020B0400000000000000" pitchFamily="50" charset="-128"/>
            </a:endParaRPr>
          </a:p>
        </p:txBody>
      </p:sp>
      <p:pic>
        <p:nvPicPr>
          <p:cNvPr id="4" name="Picture 4" descr="ロゴ&#10;&#10;AI 生成コンテンツは誤りを含む可能性があります。">
            <a:extLst>
              <a:ext uri="{FF2B5EF4-FFF2-40B4-BE49-F238E27FC236}">
                <a16:creationId xmlns:a16="http://schemas.microsoft.com/office/drawing/2014/main" id="{542B75DD-088B-71F9-A8CF-8D96E5BADF02}"/>
              </a:ext>
            </a:extLst>
          </p:cNvPr>
          <p:cNvPicPr>
            <a:picLocks noChangeAspect="1" noChangeArrowheads="1"/>
          </p:cNvPicPr>
          <p:nvPr/>
        </p:nvPicPr>
        <p:blipFill>
          <a:blip r:embed="rId3">
            <a:clrChange>
              <a:clrFrom>
                <a:srgbClr val="000000">
                  <a:alpha val="0"/>
                </a:srgbClr>
              </a:clrFrom>
              <a:clrTo>
                <a:srgbClr val="000000">
                  <a:alpha val="0"/>
                </a:srgbClr>
              </a:clrTo>
            </a:clrChange>
            <a:alphaModFix amt="20000"/>
            <a:extLst>
              <a:ext uri="{28A0092B-C50C-407E-A947-70E740481C1C}">
                <a14:useLocalDpi xmlns:a14="http://schemas.microsoft.com/office/drawing/2010/main" val="0"/>
              </a:ext>
            </a:extLst>
          </a:blip>
          <a:srcRect/>
          <a:stretch>
            <a:fillRect/>
          </a:stretch>
        </p:blipFill>
        <p:spPr bwMode="auto">
          <a:xfrm>
            <a:off x="8658400" y="6446520"/>
            <a:ext cx="345644" cy="411480"/>
          </a:xfrm>
          <a:prstGeom prst="rect">
            <a:avLst/>
          </a:prstGeom>
          <a:noFill/>
          <a:extLst>
            <a:ext uri="{909E8E84-426E-40DD-AFC4-6F175D3DCCD1}">
              <a14:hiddenFill xmlns:a14="http://schemas.microsoft.com/office/drawing/2010/main">
                <a:solidFill>
                  <a:srgbClr val="FFFFFF"/>
                </a:solidFill>
              </a14:hiddenFill>
            </a:ext>
          </a:extLst>
        </p:spPr>
      </p:pic>
      <p:sp>
        <p:nvSpPr>
          <p:cNvPr id="8" name="Text 7">
            <a:extLst>
              <a:ext uri="{FF2B5EF4-FFF2-40B4-BE49-F238E27FC236}">
                <a16:creationId xmlns:a16="http://schemas.microsoft.com/office/drawing/2014/main" id="{8390053F-D3D6-80C4-195F-D4584B0653CB}"/>
              </a:ext>
            </a:extLst>
          </p:cNvPr>
          <p:cNvSpPr/>
          <p:nvPr/>
        </p:nvSpPr>
        <p:spPr>
          <a:xfrm>
            <a:off x="8484520" y="6456942"/>
            <a:ext cx="659480" cy="343039"/>
          </a:xfrm>
          <a:prstGeom prst="rect">
            <a:avLst/>
          </a:prstGeom>
          <a:noFill/>
          <a:ln/>
        </p:spPr>
        <p:txBody>
          <a:bodyPr wrap="square" lIns="68580" tIns="34290" rIns="68580" bIns="34290" rtlCol="0" anchor="ctr"/>
          <a:lstStyle/>
          <a:p>
            <a:pPr algn="r">
              <a:defRPr/>
            </a:pPr>
            <a:r>
              <a:rPr kumimoji="0" lang="en-US" sz="1350">
                <a:solidFill>
                  <a:srgbClr val="666666"/>
                </a:solidFill>
                <a:latin typeface="Meiryo"/>
                <a:ea typeface="Meiryo"/>
              </a:rPr>
              <a:t>1</a:t>
            </a:r>
            <a:r>
              <a:rPr kumimoji="0" lang="en-US" altLang="ja-JP" sz="1350">
                <a:solidFill>
                  <a:srgbClr val="666666"/>
                </a:solidFill>
                <a:latin typeface="Meiryo"/>
                <a:ea typeface="Meiryo"/>
              </a:rPr>
              <a:t>2</a:t>
            </a:r>
            <a:r>
              <a:rPr kumimoji="0" lang="en-US" sz="1350">
                <a:solidFill>
                  <a:srgbClr val="666666"/>
                </a:solidFill>
                <a:latin typeface="Meiryo"/>
                <a:ea typeface="Meiryo"/>
              </a:rPr>
              <a:t>/1</a:t>
            </a:r>
            <a:r>
              <a:rPr kumimoji="0" lang="en-US" altLang="ja-JP" sz="1350">
                <a:solidFill>
                  <a:srgbClr val="666666"/>
                </a:solidFill>
                <a:latin typeface="Meiryo"/>
                <a:ea typeface="Meiryo"/>
              </a:rPr>
              <a:t>8</a:t>
            </a:r>
            <a:endParaRPr kumimoji="0" lang="en-US" sz="1350">
              <a:solidFill>
                <a:srgbClr val="666666"/>
              </a:solidFill>
              <a:latin typeface="Meiryo"/>
              <a:ea typeface="Meiryo"/>
            </a:endParaRPr>
          </a:p>
        </p:txBody>
      </p:sp>
    </p:spTree>
    <p:extLst>
      <p:ext uri="{BB962C8B-B14F-4D97-AF65-F5344CB8AC3E}">
        <p14:creationId xmlns:p14="http://schemas.microsoft.com/office/powerpoint/2010/main" val="40384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B494D-32DC-F3ED-DDEC-53AA6280E313}"/>
            </a:ext>
          </a:extLst>
        </p:cNvPr>
        <p:cNvGrpSpPr/>
        <p:nvPr/>
      </p:nvGrpSpPr>
      <p:grpSpPr>
        <a:xfrm>
          <a:off x="0" y="0"/>
          <a:ext cx="0" cy="0"/>
          <a:chOff x="0" y="0"/>
          <a:chExt cx="0" cy="0"/>
        </a:xfrm>
      </p:grpSpPr>
      <p:sp>
        <p:nvSpPr>
          <p:cNvPr id="12" name="Text 3">
            <a:extLst>
              <a:ext uri="{FF2B5EF4-FFF2-40B4-BE49-F238E27FC236}">
                <a16:creationId xmlns:a16="http://schemas.microsoft.com/office/drawing/2014/main" id="{C99F1109-6AD0-4572-32CC-FD3B3BED421C}"/>
              </a:ext>
            </a:extLst>
          </p:cNvPr>
          <p:cNvSpPr/>
          <p:nvPr/>
        </p:nvSpPr>
        <p:spPr>
          <a:xfrm>
            <a:off x="339988" y="943630"/>
            <a:ext cx="8881908" cy="411480"/>
          </a:xfrm>
          <a:prstGeom prst="rect">
            <a:avLst/>
          </a:prstGeom>
          <a:noFill/>
          <a:ln/>
        </p:spPr>
        <p:txBody>
          <a:bodyPr wrap="square" rtlCol="0" anchor="ctr"/>
          <a:lstStyle/>
          <a:p>
            <a:pPr>
              <a:defRPr/>
            </a:pPr>
            <a:r>
              <a:rPr lang="ja-JP" altLang="en-US" sz="2800" b="1">
                <a:solidFill>
                  <a:srgbClr val="333333"/>
                </a:solidFill>
                <a:latin typeface="Meiryo" pitchFamily="34" charset="0"/>
                <a:ea typeface="Meiryo" pitchFamily="34" charset="-122"/>
                <a:cs typeface="Meiryo" pitchFamily="34" charset="-120"/>
              </a:rPr>
              <a:t>具体的な活動展開例</a:t>
            </a:r>
          </a:p>
        </p:txBody>
      </p:sp>
      <p:sp>
        <p:nvSpPr>
          <p:cNvPr id="3" name="Text 3">
            <a:extLst>
              <a:ext uri="{FF2B5EF4-FFF2-40B4-BE49-F238E27FC236}">
                <a16:creationId xmlns:a16="http://schemas.microsoft.com/office/drawing/2014/main" id="{E14F6912-2B5E-5426-7215-2AFC3FE2B9B1}"/>
              </a:ext>
            </a:extLst>
          </p:cNvPr>
          <p:cNvSpPr/>
          <p:nvPr/>
        </p:nvSpPr>
        <p:spPr>
          <a:xfrm>
            <a:off x="179566" y="1338712"/>
            <a:ext cx="8298180" cy="411480"/>
          </a:xfrm>
          <a:prstGeom prst="rect">
            <a:avLst/>
          </a:prstGeom>
          <a:noFill/>
          <a:ln/>
        </p:spPr>
        <p:txBody>
          <a:bodyPr wrap="square" rtlCol="0" anchor="ctr"/>
          <a:lstStyle/>
          <a:p>
            <a:r>
              <a:rPr lang="ja-JP" altLang="en-US" b="1">
                <a:solidFill>
                  <a:srgbClr val="333333"/>
                </a:solidFill>
                <a:latin typeface="メイリオ" panose="020B0604030504040204" pitchFamily="50" charset="-128"/>
                <a:ea typeface="メイリオ" panose="020B0604030504040204" pitchFamily="50" charset="-128"/>
              </a:rPr>
              <a:t>（あくまで一例であり、統一テーマを意識して創意工夫をお願いします）</a:t>
            </a:r>
            <a:endParaRPr lang="en-US" sz="2400" b="1">
              <a:solidFill>
                <a:srgbClr val="333333"/>
              </a:solidFill>
              <a:latin typeface="メイリオ" panose="020B0604030504040204" pitchFamily="50" charset="-128"/>
              <a:ea typeface="メイリオ" panose="020B0604030504040204" pitchFamily="50" charset="-128"/>
            </a:endParaRPr>
          </a:p>
        </p:txBody>
      </p:sp>
      <p:pic>
        <p:nvPicPr>
          <p:cNvPr id="8" name="Image 0" descr="preencoded.png">
            <a:extLst>
              <a:ext uri="{FF2B5EF4-FFF2-40B4-BE49-F238E27FC236}">
                <a16:creationId xmlns:a16="http://schemas.microsoft.com/office/drawing/2014/main" id="{9031CFCF-9620-65A7-E0A4-9A8DCACB96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090" y="2571750"/>
            <a:ext cx="377190" cy="377190"/>
          </a:xfrm>
          <a:prstGeom prst="rect">
            <a:avLst/>
          </a:prstGeom>
        </p:spPr>
      </p:pic>
      <p:sp>
        <p:nvSpPr>
          <p:cNvPr id="11" name="Shape 8">
            <a:extLst>
              <a:ext uri="{FF2B5EF4-FFF2-40B4-BE49-F238E27FC236}">
                <a16:creationId xmlns:a16="http://schemas.microsoft.com/office/drawing/2014/main" id="{0F47473B-2820-86FA-188F-632F53F687AF}"/>
              </a:ext>
            </a:extLst>
          </p:cNvPr>
          <p:cNvSpPr/>
          <p:nvPr/>
        </p:nvSpPr>
        <p:spPr>
          <a:xfrm>
            <a:off x="365532" y="3509885"/>
            <a:ext cx="2468880" cy="2040698"/>
          </a:xfrm>
          <a:prstGeom prst="roundRect">
            <a:avLst/>
          </a:prstGeom>
          <a:solidFill>
            <a:srgbClr val="FFFFFF"/>
          </a:solidFill>
          <a:ln w="12700">
            <a:solidFill>
              <a:srgbClr val="FFFFFF"/>
            </a:solidFill>
            <a:prstDash val="solid"/>
          </a:ln>
        </p:spPr>
        <p:txBody>
          <a:bodyPr/>
          <a:lstStyle/>
          <a:p>
            <a:endParaRPr lang="ja-JP" altLang="en-US" sz="1350"/>
          </a:p>
        </p:txBody>
      </p:sp>
      <p:pic>
        <p:nvPicPr>
          <p:cNvPr id="15" name="Image 1" descr="preencoded.png">
            <a:extLst>
              <a:ext uri="{FF2B5EF4-FFF2-40B4-BE49-F238E27FC236}">
                <a16:creationId xmlns:a16="http://schemas.microsoft.com/office/drawing/2014/main" id="{7C63EF0A-1632-D884-C47F-85028F513078}"/>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3771900" y="2571750"/>
            <a:ext cx="377190" cy="377190"/>
          </a:xfrm>
          <a:prstGeom prst="rect">
            <a:avLst/>
          </a:prstGeom>
        </p:spPr>
      </p:pic>
      <p:sp>
        <p:nvSpPr>
          <p:cNvPr id="17" name="Text 13">
            <a:extLst>
              <a:ext uri="{FF2B5EF4-FFF2-40B4-BE49-F238E27FC236}">
                <a16:creationId xmlns:a16="http://schemas.microsoft.com/office/drawing/2014/main" id="{8476AAB7-7323-7CD6-E90F-9E5C06DAE113}"/>
              </a:ext>
            </a:extLst>
          </p:cNvPr>
          <p:cNvSpPr/>
          <p:nvPr/>
        </p:nvSpPr>
        <p:spPr>
          <a:xfrm>
            <a:off x="3509010" y="1368326"/>
            <a:ext cx="2468880" cy="1062990"/>
          </a:xfrm>
          <a:prstGeom prst="rect">
            <a:avLst/>
          </a:prstGeom>
          <a:noFill/>
          <a:ln/>
        </p:spPr>
        <p:txBody>
          <a:bodyPr wrap="square" rtlCol="0" anchor="ctr"/>
          <a:lstStyle/>
          <a:p>
            <a:pPr>
              <a:lnSpc>
                <a:spcPct val="120000"/>
              </a:lnSpc>
            </a:pPr>
            <a:endParaRPr lang="en-US" sz="1350"/>
          </a:p>
        </p:txBody>
      </p:sp>
      <p:pic>
        <p:nvPicPr>
          <p:cNvPr id="22" name="Image 2" descr="preencoded.png">
            <a:extLst>
              <a:ext uri="{FF2B5EF4-FFF2-40B4-BE49-F238E27FC236}">
                <a16:creationId xmlns:a16="http://schemas.microsoft.com/office/drawing/2014/main" id="{F233595F-B768-D256-8B15-39EB0A7A3E1B}"/>
              </a:ext>
            </a:extLst>
          </p:cNvPr>
          <p:cNvPicPr>
            <a:picLocks noChangeAspect="1"/>
          </p:cNvPicPr>
          <p:nvPr/>
        </p:nvPicPr>
        <p:blipFill>
          <a:blip r:embed="rId3">
            <a:extLst>
              <a:ext uri="{96DAC541-7B7A-43D3-8B79-37D633B846F1}">
                <asvg:svgBlip xmlns:asvg="http://schemas.microsoft.com/office/drawing/2016/SVG/main" r:embed="rId6"/>
              </a:ext>
            </a:extLst>
          </a:blip>
          <a:stretch>
            <a:fillRect/>
          </a:stretch>
        </p:blipFill>
        <p:spPr>
          <a:xfrm>
            <a:off x="6823710" y="2571750"/>
            <a:ext cx="377190" cy="377190"/>
          </a:xfrm>
          <a:prstGeom prst="rect">
            <a:avLst/>
          </a:prstGeom>
        </p:spPr>
      </p:pic>
      <p:sp>
        <p:nvSpPr>
          <p:cNvPr id="24" name="Text 19">
            <a:extLst>
              <a:ext uri="{FF2B5EF4-FFF2-40B4-BE49-F238E27FC236}">
                <a16:creationId xmlns:a16="http://schemas.microsoft.com/office/drawing/2014/main" id="{72DFA48B-87FF-B51F-A137-09810474A1C7}"/>
              </a:ext>
            </a:extLst>
          </p:cNvPr>
          <p:cNvSpPr/>
          <p:nvPr/>
        </p:nvSpPr>
        <p:spPr>
          <a:xfrm>
            <a:off x="5494020" y="1253300"/>
            <a:ext cx="2628900" cy="1062990"/>
          </a:xfrm>
          <a:prstGeom prst="rect">
            <a:avLst/>
          </a:prstGeom>
          <a:noFill/>
          <a:ln/>
        </p:spPr>
        <p:txBody>
          <a:bodyPr wrap="square" rtlCol="0" anchor="ctr"/>
          <a:lstStyle/>
          <a:p>
            <a:pPr>
              <a:lnSpc>
                <a:spcPct val="120000"/>
              </a:lnSpc>
            </a:pPr>
            <a:endParaRPr lang="en-US" sz="1350"/>
          </a:p>
        </p:txBody>
      </p:sp>
      <p:sp>
        <p:nvSpPr>
          <p:cNvPr id="19" name="Text 6">
            <a:extLst>
              <a:ext uri="{FF2B5EF4-FFF2-40B4-BE49-F238E27FC236}">
                <a16:creationId xmlns:a16="http://schemas.microsoft.com/office/drawing/2014/main" id="{1B82D0C7-85B3-607A-CB83-59B6DDE5E138}"/>
              </a:ext>
            </a:extLst>
          </p:cNvPr>
          <p:cNvSpPr/>
          <p:nvPr/>
        </p:nvSpPr>
        <p:spPr>
          <a:xfrm>
            <a:off x="5726489" y="1225616"/>
            <a:ext cx="3203592" cy="342900"/>
          </a:xfrm>
          <a:prstGeom prst="rect">
            <a:avLst/>
          </a:prstGeom>
          <a:noFill/>
          <a:ln/>
        </p:spPr>
        <p:txBody>
          <a:bodyPr wrap="square" rtlCol="0" anchor="ctr"/>
          <a:lstStyle/>
          <a:p>
            <a:pPr algn="ctr"/>
            <a:endParaRPr lang="en-US" u="sng">
              <a:solidFill>
                <a:srgbClr val="0071BC"/>
              </a:solidFill>
            </a:endParaRPr>
          </a:p>
        </p:txBody>
      </p:sp>
      <p:pic>
        <p:nvPicPr>
          <p:cNvPr id="6" name="図 5" descr="アイコン&#10;&#10;AI 生成コンテンツは誤りを含む可能性があります。">
            <a:extLst>
              <a:ext uri="{FF2B5EF4-FFF2-40B4-BE49-F238E27FC236}">
                <a16:creationId xmlns:a16="http://schemas.microsoft.com/office/drawing/2014/main" id="{781F9C88-73FC-B999-20D2-5716BB6BDE30}"/>
              </a:ext>
            </a:extLst>
          </p:cNvPr>
          <p:cNvPicPr>
            <a:picLocks noChangeAspect="1"/>
          </p:cNvPicPr>
          <p:nvPr/>
        </p:nvPicPr>
        <p:blipFill>
          <a:blip r:embed="rId7"/>
          <a:stretch>
            <a:fillRect/>
          </a:stretch>
        </p:blipFill>
        <p:spPr>
          <a:xfrm>
            <a:off x="8139127" y="1938100"/>
            <a:ext cx="677237" cy="677237"/>
          </a:xfrm>
          <a:prstGeom prst="rect">
            <a:avLst/>
          </a:prstGeom>
        </p:spPr>
      </p:pic>
      <p:sp>
        <p:nvSpPr>
          <p:cNvPr id="27" name="正方形/長方形 26">
            <a:extLst>
              <a:ext uri="{FF2B5EF4-FFF2-40B4-BE49-F238E27FC236}">
                <a16:creationId xmlns:a16="http://schemas.microsoft.com/office/drawing/2014/main" id="{3729A7B9-6F8C-7ADB-B030-BC4DEE3D98EF}"/>
              </a:ext>
            </a:extLst>
          </p:cNvPr>
          <p:cNvSpPr/>
          <p:nvPr/>
        </p:nvSpPr>
        <p:spPr>
          <a:xfrm>
            <a:off x="437095" y="1293678"/>
            <a:ext cx="3204000" cy="56700"/>
          </a:xfrm>
          <a:prstGeom prst="rect">
            <a:avLst/>
          </a:prstGeom>
          <a:solidFill>
            <a:srgbClr val="E2F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attFill prst="wdUpDiag">
                <a:fgClr>
                  <a:srgbClr val="E2F1FA"/>
                </a:fgClr>
                <a:bgClr>
                  <a:schemeClr val="bg1"/>
                </a:bgClr>
              </a:pattFill>
            </a:endParaRPr>
          </a:p>
        </p:txBody>
      </p:sp>
      <p:sp>
        <p:nvSpPr>
          <p:cNvPr id="28" name="正方形/長方形 27">
            <a:extLst>
              <a:ext uri="{FF2B5EF4-FFF2-40B4-BE49-F238E27FC236}">
                <a16:creationId xmlns:a16="http://schemas.microsoft.com/office/drawing/2014/main" id="{27490D6D-7F70-2A71-C8A5-6DB3AED5254E}"/>
              </a:ext>
            </a:extLst>
          </p:cNvPr>
          <p:cNvSpPr/>
          <p:nvPr/>
        </p:nvSpPr>
        <p:spPr>
          <a:xfrm>
            <a:off x="437095" y="1635107"/>
            <a:ext cx="7272000" cy="56700"/>
          </a:xfrm>
          <a:prstGeom prst="rect">
            <a:avLst/>
          </a:prstGeom>
          <a:solidFill>
            <a:srgbClr val="E2F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attFill prst="wdUpDiag">
                <a:fgClr>
                  <a:srgbClr val="E2F1FA"/>
                </a:fgClr>
                <a:bgClr>
                  <a:schemeClr val="bg1"/>
                </a:bgClr>
              </a:pattFill>
            </a:endParaRPr>
          </a:p>
        </p:txBody>
      </p:sp>
      <p:sp>
        <p:nvSpPr>
          <p:cNvPr id="2" name="Shape 1">
            <a:extLst>
              <a:ext uri="{FF2B5EF4-FFF2-40B4-BE49-F238E27FC236}">
                <a16:creationId xmlns:a16="http://schemas.microsoft.com/office/drawing/2014/main" id="{A609B374-ACAA-274D-1E61-28FFA6868544}"/>
              </a:ext>
            </a:extLst>
          </p:cNvPr>
          <p:cNvSpPr/>
          <p:nvPr/>
        </p:nvSpPr>
        <p:spPr>
          <a:xfrm>
            <a:off x="0" y="433363"/>
            <a:ext cx="9143771" cy="137160"/>
          </a:xfrm>
          <a:prstGeom prst="rect">
            <a:avLst/>
          </a:prstGeom>
          <a:solidFill>
            <a:srgbClr val="0071BC"/>
          </a:solidFill>
          <a:ln w="12700">
            <a:noFill/>
            <a:prstDash val="solid"/>
          </a:ln>
          <a:effectLst/>
        </p:spPr>
        <p:txBody>
          <a:bodyPr/>
          <a:lstStyle/>
          <a:p>
            <a:pPr defTabSz="685800">
              <a:defRPr/>
            </a:pPr>
            <a:endParaRPr kumimoji="0" lang="ja-JP" altLang="en-US" sz="1350">
              <a:solidFill>
                <a:prstClr val="black"/>
              </a:solidFill>
              <a:latin typeface="Calibri" panose="020F0502020204030204"/>
              <a:ea typeface="游ゴシック" panose="020B0400000000000000" pitchFamily="50" charset="-128"/>
            </a:endParaRPr>
          </a:p>
        </p:txBody>
      </p:sp>
      <p:pic>
        <p:nvPicPr>
          <p:cNvPr id="14" name="Picture 4" descr="ロゴ&#10;&#10;AI 生成コンテンツは誤りを含む可能性があります。">
            <a:extLst>
              <a:ext uri="{FF2B5EF4-FFF2-40B4-BE49-F238E27FC236}">
                <a16:creationId xmlns:a16="http://schemas.microsoft.com/office/drawing/2014/main" id="{904643B9-E2F6-B0F7-8E98-BDB7A9F6307E}"/>
              </a:ext>
            </a:extLst>
          </p:cNvPr>
          <p:cNvPicPr>
            <a:picLocks noChangeAspect="1" noChangeArrowheads="1"/>
          </p:cNvPicPr>
          <p:nvPr/>
        </p:nvPicPr>
        <p:blipFill>
          <a:blip r:embed="rId8">
            <a:clrChange>
              <a:clrFrom>
                <a:srgbClr val="000000">
                  <a:alpha val="0"/>
                </a:srgbClr>
              </a:clrFrom>
              <a:clrTo>
                <a:srgbClr val="000000">
                  <a:alpha val="0"/>
                </a:srgbClr>
              </a:clrTo>
            </a:clrChange>
            <a:alphaModFix amt="20000"/>
            <a:extLst>
              <a:ext uri="{28A0092B-C50C-407E-A947-70E740481C1C}">
                <a14:useLocalDpi xmlns:a14="http://schemas.microsoft.com/office/drawing/2010/main" val="0"/>
              </a:ext>
            </a:extLst>
          </a:blip>
          <a:srcRect/>
          <a:stretch>
            <a:fillRect/>
          </a:stretch>
        </p:blipFill>
        <p:spPr bwMode="auto">
          <a:xfrm>
            <a:off x="8658400" y="6446520"/>
            <a:ext cx="345644" cy="41148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7">
            <a:extLst>
              <a:ext uri="{FF2B5EF4-FFF2-40B4-BE49-F238E27FC236}">
                <a16:creationId xmlns:a16="http://schemas.microsoft.com/office/drawing/2014/main" id="{136F4D99-5E4A-1B90-674A-FC4DB608665B}"/>
              </a:ext>
            </a:extLst>
          </p:cNvPr>
          <p:cNvSpPr/>
          <p:nvPr/>
        </p:nvSpPr>
        <p:spPr>
          <a:xfrm>
            <a:off x="8484520" y="6456942"/>
            <a:ext cx="659480" cy="343039"/>
          </a:xfrm>
          <a:prstGeom prst="rect">
            <a:avLst/>
          </a:prstGeom>
          <a:noFill/>
          <a:ln/>
        </p:spPr>
        <p:txBody>
          <a:bodyPr wrap="square" lIns="68580" tIns="34290" rIns="68580" bIns="34290" rtlCol="0" anchor="ctr"/>
          <a:lstStyle/>
          <a:p>
            <a:pPr algn="r">
              <a:defRPr/>
            </a:pPr>
            <a:r>
              <a:rPr kumimoji="0" lang="en-US" sz="1350">
                <a:solidFill>
                  <a:srgbClr val="666666"/>
                </a:solidFill>
                <a:latin typeface="Meiryo"/>
                <a:ea typeface="Meiryo"/>
              </a:rPr>
              <a:t>1</a:t>
            </a:r>
            <a:r>
              <a:rPr kumimoji="0" lang="en-US" altLang="ja-JP" sz="1350">
                <a:solidFill>
                  <a:srgbClr val="666666"/>
                </a:solidFill>
                <a:latin typeface="Meiryo"/>
                <a:ea typeface="Meiryo"/>
              </a:rPr>
              <a:t>3</a:t>
            </a:r>
            <a:r>
              <a:rPr kumimoji="0" lang="en-US" sz="1350">
                <a:solidFill>
                  <a:srgbClr val="666666"/>
                </a:solidFill>
                <a:latin typeface="Meiryo"/>
                <a:ea typeface="Meiryo"/>
              </a:rPr>
              <a:t>/1</a:t>
            </a:r>
            <a:r>
              <a:rPr kumimoji="0" lang="en-US" altLang="ja-JP" sz="1350">
                <a:solidFill>
                  <a:srgbClr val="666666"/>
                </a:solidFill>
                <a:latin typeface="Meiryo"/>
                <a:ea typeface="Meiryo"/>
              </a:rPr>
              <a:t>8</a:t>
            </a:r>
            <a:endParaRPr kumimoji="0" lang="en-US" sz="1350">
              <a:solidFill>
                <a:srgbClr val="666666"/>
              </a:solidFill>
              <a:latin typeface="Meiryo"/>
              <a:ea typeface="Meiryo"/>
            </a:endParaRPr>
          </a:p>
        </p:txBody>
      </p:sp>
      <p:sp>
        <p:nvSpPr>
          <p:cNvPr id="36" name="テキスト ボックス 35">
            <a:extLst>
              <a:ext uri="{FF2B5EF4-FFF2-40B4-BE49-F238E27FC236}">
                <a16:creationId xmlns:a16="http://schemas.microsoft.com/office/drawing/2014/main" id="{4AF1F9E4-4B36-B29D-B6E1-872F8387098E}"/>
              </a:ext>
            </a:extLst>
          </p:cNvPr>
          <p:cNvSpPr txBox="1"/>
          <p:nvPr/>
        </p:nvSpPr>
        <p:spPr>
          <a:xfrm>
            <a:off x="351191" y="1981359"/>
            <a:ext cx="4098557" cy="4249774"/>
          </a:xfrm>
          <a:prstGeom prst="roundRect">
            <a:avLst>
              <a:gd name="adj" fmla="val 4761"/>
            </a:avLst>
          </a:prstGeom>
          <a:solidFill>
            <a:srgbClr val="0071BC"/>
          </a:solidFill>
        </p:spPr>
        <p:txBody>
          <a:bodyPr wrap="square" lIns="0" tIns="405000" rIns="0" bIns="27000" rtlCol="0" anchor="ctr" anchorCtr="0">
            <a:noAutofit/>
          </a:bodyPr>
          <a:lstStyle/>
          <a:p>
            <a:pPr algn="ctr" defTabSz="685800">
              <a:defRPr/>
            </a:pPr>
            <a:endParaRPr lang="ja-JP" altLang="en-US" b="1">
              <a:solidFill>
                <a:srgbClr val="FFFFFF"/>
              </a:solidFill>
              <a:latin typeface="BIZ UDPゴシック" panose="020B0400000000000000" pitchFamily="50" charset="-128"/>
              <a:ea typeface="BIZ UDPゴシック" panose="020B0400000000000000" pitchFamily="50" charset="-128"/>
            </a:endParaRPr>
          </a:p>
        </p:txBody>
      </p:sp>
      <p:pic>
        <p:nvPicPr>
          <p:cNvPr id="37" name="図 36" descr="アイコン&#10;&#10;AI 生成コンテンツは誤りを含む可能性があります。">
            <a:extLst>
              <a:ext uri="{FF2B5EF4-FFF2-40B4-BE49-F238E27FC236}">
                <a16:creationId xmlns:a16="http://schemas.microsoft.com/office/drawing/2014/main" id="{A63E1E88-93E1-2495-65A9-7FD5747B83E0}"/>
              </a:ext>
            </a:extLst>
          </p:cNvPr>
          <p:cNvPicPr>
            <a:picLocks noChangeAspect="1"/>
          </p:cNvPicPr>
          <p:nvPr/>
        </p:nvPicPr>
        <p:blipFill>
          <a:blip r:embed="rId7">
            <a:clrChange>
              <a:clrFrom>
                <a:srgbClr val="000000">
                  <a:alpha val="0"/>
                </a:srgbClr>
              </a:clrFrom>
              <a:clrTo>
                <a:srgbClr val="000000">
                  <a:alpha val="0"/>
                </a:srgbClr>
              </a:clrTo>
            </a:clrChange>
          </a:blip>
          <a:stretch>
            <a:fillRect/>
          </a:stretch>
        </p:blipFill>
        <p:spPr>
          <a:xfrm>
            <a:off x="2055955" y="2450860"/>
            <a:ext cx="677237" cy="677237"/>
          </a:xfrm>
          <a:prstGeom prst="rect">
            <a:avLst/>
          </a:prstGeom>
        </p:spPr>
      </p:pic>
      <p:sp>
        <p:nvSpPr>
          <p:cNvPr id="38" name="Text 6">
            <a:extLst>
              <a:ext uri="{FF2B5EF4-FFF2-40B4-BE49-F238E27FC236}">
                <a16:creationId xmlns:a16="http://schemas.microsoft.com/office/drawing/2014/main" id="{7052375C-EEC2-F14A-F2F5-C68F85FC0D22}"/>
              </a:ext>
            </a:extLst>
          </p:cNvPr>
          <p:cNvSpPr/>
          <p:nvPr/>
        </p:nvSpPr>
        <p:spPr>
          <a:xfrm>
            <a:off x="494114" y="2063488"/>
            <a:ext cx="3800920" cy="389169"/>
          </a:xfrm>
          <a:prstGeom prst="rect">
            <a:avLst/>
          </a:prstGeom>
          <a:solidFill>
            <a:srgbClr val="0071BC"/>
          </a:solidFill>
          <a:ln/>
        </p:spPr>
        <p:txBody>
          <a:bodyPr wrap="square" rtlCol="0" anchor="ctr"/>
          <a:lstStyle/>
          <a:p>
            <a:pPr algn="ctr"/>
            <a:r>
              <a:rPr lang="ja-JP" altLang="en-US" b="1">
                <a:solidFill>
                  <a:schemeClr val="bg1"/>
                </a:solidFill>
                <a:latin typeface="Meiryo" pitchFamily="34" charset="0"/>
                <a:ea typeface="Meiryo" pitchFamily="34" charset="-122"/>
                <a:cs typeface="Meiryo" pitchFamily="34" charset="-120"/>
              </a:rPr>
              <a:t>広報誌等に掲載</a:t>
            </a:r>
            <a:endParaRPr lang="en-US">
              <a:solidFill>
                <a:schemeClr val="bg1"/>
              </a:solidFill>
            </a:endParaRPr>
          </a:p>
        </p:txBody>
      </p:sp>
      <p:sp>
        <p:nvSpPr>
          <p:cNvPr id="39" name="Text 7">
            <a:extLst>
              <a:ext uri="{FF2B5EF4-FFF2-40B4-BE49-F238E27FC236}">
                <a16:creationId xmlns:a16="http://schemas.microsoft.com/office/drawing/2014/main" id="{1DD075AE-F995-47C6-B577-62CD2DFF4A0E}"/>
              </a:ext>
            </a:extLst>
          </p:cNvPr>
          <p:cNvSpPr/>
          <p:nvPr/>
        </p:nvSpPr>
        <p:spPr>
          <a:xfrm>
            <a:off x="398664" y="3147640"/>
            <a:ext cx="4098557" cy="693885"/>
          </a:xfrm>
          <a:prstGeom prst="roundRect">
            <a:avLst/>
          </a:prstGeom>
          <a:noFill/>
          <a:ln/>
        </p:spPr>
        <p:txBody>
          <a:bodyPr wrap="square" rtlCol="0" anchor="ctr"/>
          <a:lstStyle/>
          <a:p>
            <a:pPr>
              <a:lnSpc>
                <a:spcPts val="2250"/>
              </a:lnSpc>
            </a:pPr>
            <a:r>
              <a:rPr lang="ja-JP" altLang="en-US" sz="1400" b="1">
                <a:solidFill>
                  <a:schemeClr val="bg1"/>
                </a:solidFill>
                <a:latin typeface="Meiryo" pitchFamily="34" charset="0"/>
                <a:ea typeface="Meiryo" pitchFamily="34" charset="-122"/>
                <a:cs typeface="Meiryo" pitchFamily="34" charset="-120"/>
              </a:rPr>
              <a:t>関係機関・団体が発行する広報誌等に保護司等</a:t>
            </a:r>
            <a:endParaRPr lang="en-US" altLang="ja-JP" sz="1400" b="1">
              <a:solidFill>
                <a:schemeClr val="bg1"/>
              </a:solidFill>
              <a:latin typeface="Meiryo" pitchFamily="34" charset="0"/>
              <a:ea typeface="Meiryo" pitchFamily="34" charset="-122"/>
              <a:cs typeface="Meiryo" pitchFamily="34" charset="-120"/>
            </a:endParaRPr>
          </a:p>
          <a:p>
            <a:pPr>
              <a:lnSpc>
                <a:spcPts val="2250"/>
              </a:lnSpc>
            </a:pPr>
            <a:r>
              <a:rPr lang="ja-JP" altLang="en-US" sz="1400" b="1">
                <a:solidFill>
                  <a:schemeClr val="bg1"/>
                </a:solidFill>
                <a:latin typeface="Meiryo" pitchFamily="34" charset="0"/>
                <a:ea typeface="Meiryo" pitchFamily="34" charset="-122"/>
                <a:cs typeface="Meiryo" pitchFamily="34" charset="-120"/>
              </a:rPr>
              <a:t>の更生保護ボランティアの紹介記事を掲載</a:t>
            </a:r>
            <a:endParaRPr lang="en-US" sz="1400" b="1">
              <a:solidFill>
                <a:schemeClr val="bg1"/>
              </a:solidFill>
            </a:endParaRPr>
          </a:p>
        </p:txBody>
      </p:sp>
      <p:sp>
        <p:nvSpPr>
          <p:cNvPr id="40" name="テキスト ボックス 39">
            <a:extLst>
              <a:ext uri="{FF2B5EF4-FFF2-40B4-BE49-F238E27FC236}">
                <a16:creationId xmlns:a16="http://schemas.microsoft.com/office/drawing/2014/main" id="{ADBA67F3-A3EF-1EE3-D7E0-74828D852893}"/>
              </a:ext>
            </a:extLst>
          </p:cNvPr>
          <p:cNvSpPr txBox="1"/>
          <p:nvPr/>
        </p:nvSpPr>
        <p:spPr>
          <a:xfrm>
            <a:off x="452613" y="3997648"/>
            <a:ext cx="3883922" cy="2040698"/>
          </a:xfrm>
          <a:prstGeom prst="roundRect">
            <a:avLst>
              <a:gd name="adj" fmla="val 7026"/>
            </a:avLst>
          </a:prstGeom>
          <a:solidFill>
            <a:schemeClr val="bg1"/>
          </a:solidFill>
          <a:ln>
            <a:noFill/>
          </a:ln>
        </p:spPr>
        <p:txBody>
          <a:bodyPr wrap="square" rtlCol="0" anchor="ctr" anchorCtr="0">
            <a:noAutofit/>
          </a:bodyPr>
          <a:lstStyle/>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地方公共団体をはじめ関係機関・団体が発行</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する広報誌等の媒体は、多様な方々が手にして</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見るものであり、そこに更生保護ボランティア</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の活動記事が紹介されることは、広報の効果と</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して大きいと考えられる</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000"/>
              </a:lnSpc>
            </a:pP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これを全国的な活動として多くの媒体で展開</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en-US" altLang="ja-JP" sz="1300" b="1">
                <a:solidFill>
                  <a:srgbClr val="333333"/>
                </a:solidFill>
                <a:latin typeface="メイリオ" panose="020B0604030504040204" pitchFamily="50" charset="-128"/>
                <a:ea typeface="メイリオ" panose="020B0604030504040204" pitchFamily="50" charset="-128"/>
              </a:rPr>
              <a:t>  </a:t>
            </a:r>
            <a:r>
              <a:rPr lang="ja-JP" altLang="en-US" sz="1300" b="1">
                <a:solidFill>
                  <a:srgbClr val="333333"/>
                </a:solidFill>
                <a:latin typeface="メイリオ" panose="020B0604030504040204" pitchFamily="50" charset="-128"/>
                <a:ea typeface="メイリオ" panose="020B0604030504040204" pitchFamily="50" charset="-128"/>
              </a:rPr>
              <a:t>することにより、その効果はさらに高まる</a:t>
            </a:r>
            <a:endParaRPr lang="en-US" altLang="ja-JP" sz="1300" b="1">
              <a:solidFill>
                <a:srgbClr val="333333"/>
              </a:solidFill>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30DA2FD4-112D-AB7B-984A-F252F2686B0E}"/>
              </a:ext>
            </a:extLst>
          </p:cNvPr>
          <p:cNvSpPr txBox="1"/>
          <p:nvPr/>
        </p:nvSpPr>
        <p:spPr>
          <a:xfrm>
            <a:off x="4639899" y="1981359"/>
            <a:ext cx="4098557" cy="4249774"/>
          </a:xfrm>
          <a:prstGeom prst="roundRect">
            <a:avLst>
              <a:gd name="adj" fmla="val 4761"/>
            </a:avLst>
          </a:prstGeom>
          <a:solidFill>
            <a:srgbClr val="0071BC"/>
          </a:solidFill>
        </p:spPr>
        <p:txBody>
          <a:bodyPr wrap="square" lIns="0" tIns="405000" rIns="0" bIns="27000" rtlCol="0" anchor="ctr" anchorCtr="0">
            <a:noAutofit/>
          </a:bodyPr>
          <a:lstStyle/>
          <a:p>
            <a:pPr algn="ctr" defTabSz="685800">
              <a:defRPr/>
            </a:pPr>
            <a:endParaRPr lang="ja-JP" altLang="en-US" b="1">
              <a:solidFill>
                <a:srgbClr val="FFFFFF"/>
              </a:solidFill>
              <a:latin typeface="BIZ UDPゴシック" panose="020B0400000000000000" pitchFamily="50" charset="-128"/>
              <a:ea typeface="BIZ UDPゴシック" panose="020B0400000000000000" pitchFamily="50" charset="-128"/>
            </a:endParaRPr>
          </a:p>
        </p:txBody>
      </p:sp>
      <p:sp>
        <p:nvSpPr>
          <p:cNvPr id="42" name="Text 6">
            <a:extLst>
              <a:ext uri="{FF2B5EF4-FFF2-40B4-BE49-F238E27FC236}">
                <a16:creationId xmlns:a16="http://schemas.microsoft.com/office/drawing/2014/main" id="{2AF55751-DFDE-DCF2-981F-5B71F4C7BC4C}"/>
              </a:ext>
            </a:extLst>
          </p:cNvPr>
          <p:cNvSpPr/>
          <p:nvPr/>
        </p:nvSpPr>
        <p:spPr>
          <a:xfrm>
            <a:off x="4799197" y="2069482"/>
            <a:ext cx="3779959" cy="389169"/>
          </a:xfrm>
          <a:prstGeom prst="rect">
            <a:avLst/>
          </a:prstGeom>
          <a:solidFill>
            <a:srgbClr val="0071BC"/>
          </a:solidFill>
          <a:ln/>
        </p:spPr>
        <p:txBody>
          <a:bodyPr wrap="square" rtlCol="0" anchor="ctr"/>
          <a:lstStyle/>
          <a:p>
            <a:pPr algn="ctr"/>
            <a:r>
              <a:rPr lang="ja-JP" altLang="en-US" b="1">
                <a:solidFill>
                  <a:schemeClr val="bg1"/>
                </a:solidFill>
                <a:latin typeface="Meiryo" pitchFamily="34" charset="0"/>
                <a:ea typeface="Meiryo" pitchFamily="34" charset="-122"/>
                <a:cs typeface="Meiryo" pitchFamily="34" charset="-120"/>
              </a:rPr>
              <a:t>地域のイベントでの挨拶</a:t>
            </a:r>
            <a:endParaRPr lang="en-US">
              <a:solidFill>
                <a:schemeClr val="bg1"/>
              </a:solidFill>
            </a:endParaRPr>
          </a:p>
        </p:txBody>
      </p:sp>
      <p:sp>
        <p:nvSpPr>
          <p:cNvPr id="43" name="Text 7">
            <a:extLst>
              <a:ext uri="{FF2B5EF4-FFF2-40B4-BE49-F238E27FC236}">
                <a16:creationId xmlns:a16="http://schemas.microsoft.com/office/drawing/2014/main" id="{E1EE5A2C-4834-D1F3-6D24-7F39DB4BE7A2}"/>
              </a:ext>
            </a:extLst>
          </p:cNvPr>
          <p:cNvSpPr/>
          <p:nvPr/>
        </p:nvSpPr>
        <p:spPr>
          <a:xfrm>
            <a:off x="4799197" y="3155774"/>
            <a:ext cx="4098557" cy="693885"/>
          </a:xfrm>
          <a:prstGeom prst="roundRect">
            <a:avLst/>
          </a:prstGeom>
          <a:noFill/>
          <a:ln/>
        </p:spPr>
        <p:txBody>
          <a:bodyPr wrap="square" rtlCol="0" anchor="ctr"/>
          <a:lstStyle/>
          <a:p>
            <a:pPr>
              <a:lnSpc>
                <a:spcPts val="2250"/>
              </a:lnSpc>
            </a:pPr>
            <a:r>
              <a:rPr lang="ja-JP" altLang="en-US" sz="1400" b="1">
                <a:solidFill>
                  <a:schemeClr val="bg1"/>
                </a:solidFill>
                <a:latin typeface="Meiryo" pitchFamily="34" charset="0"/>
                <a:ea typeface="Meiryo" pitchFamily="34" charset="-122"/>
                <a:cs typeface="Meiryo" pitchFamily="34" charset="-120"/>
              </a:rPr>
              <a:t>地域の各種イベントの挨拶等の機会に保護司</a:t>
            </a:r>
            <a:endParaRPr lang="en-US" altLang="ja-JP" sz="1400" b="1">
              <a:solidFill>
                <a:schemeClr val="bg1"/>
              </a:solidFill>
              <a:latin typeface="Meiryo" pitchFamily="34" charset="0"/>
              <a:ea typeface="Meiryo" pitchFamily="34" charset="-122"/>
              <a:cs typeface="Meiryo" pitchFamily="34" charset="-120"/>
            </a:endParaRPr>
          </a:p>
          <a:p>
            <a:pPr>
              <a:lnSpc>
                <a:spcPts val="2250"/>
              </a:lnSpc>
            </a:pPr>
            <a:r>
              <a:rPr lang="ja-JP" altLang="en-US" sz="1400" b="1">
                <a:solidFill>
                  <a:schemeClr val="bg1"/>
                </a:solidFill>
                <a:latin typeface="Meiryo" pitchFamily="34" charset="0"/>
                <a:ea typeface="Meiryo" pitchFamily="34" charset="-122"/>
                <a:cs typeface="Meiryo" pitchFamily="34" charset="-120"/>
              </a:rPr>
              <a:t>等の更生保護ボランティアの活動を紹介する</a:t>
            </a:r>
            <a:endParaRPr lang="en-US" sz="1400" b="1">
              <a:solidFill>
                <a:schemeClr val="bg1"/>
              </a:solidFill>
            </a:endParaRPr>
          </a:p>
        </p:txBody>
      </p:sp>
      <p:sp>
        <p:nvSpPr>
          <p:cNvPr id="44" name="テキスト ボックス 43">
            <a:extLst>
              <a:ext uri="{FF2B5EF4-FFF2-40B4-BE49-F238E27FC236}">
                <a16:creationId xmlns:a16="http://schemas.microsoft.com/office/drawing/2014/main" id="{DBAB05E2-8565-395D-3516-F55C7C6B1431}"/>
              </a:ext>
            </a:extLst>
          </p:cNvPr>
          <p:cNvSpPr txBox="1"/>
          <p:nvPr/>
        </p:nvSpPr>
        <p:spPr>
          <a:xfrm>
            <a:off x="4735508" y="3997648"/>
            <a:ext cx="3901277" cy="2029653"/>
          </a:xfrm>
          <a:prstGeom prst="roundRect">
            <a:avLst>
              <a:gd name="adj" fmla="val 7026"/>
            </a:avLst>
          </a:prstGeom>
          <a:solidFill>
            <a:schemeClr val="bg1"/>
          </a:solidFill>
          <a:ln>
            <a:noFill/>
          </a:ln>
        </p:spPr>
        <p:txBody>
          <a:bodyPr wrap="square" rtlCol="0" anchor="ctr" anchorCtr="0">
            <a:noAutofit/>
          </a:bodyPr>
          <a:lstStyle/>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地域で行われる各種のイベントや行事は、</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集まった地域の方々に、直接面前で伝えられ</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る大きなチャンス</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000"/>
              </a:lnSpc>
            </a:pPr>
            <a:endParaRPr lang="ja-JP" altLang="en-US"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主催者や来賓の挨拶等の場面において、短く</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てもかまわないので、「更生保護」「保護司」</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「更生保護ボランティア」の取組などの話を</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盛り込む</a:t>
            </a:r>
            <a:endParaRPr lang="en-US" altLang="ja-JP" sz="1300" b="1">
              <a:solidFill>
                <a:srgbClr val="333333"/>
              </a:solidFill>
              <a:latin typeface="メイリオ" panose="020B0604030504040204" pitchFamily="50" charset="-128"/>
              <a:ea typeface="メイリオ" panose="020B0604030504040204" pitchFamily="50" charset="-128"/>
            </a:endParaRPr>
          </a:p>
        </p:txBody>
      </p:sp>
      <p:pic>
        <p:nvPicPr>
          <p:cNvPr id="45" name="図 44" descr="アイコン&#10;&#10;AI 生成コンテンツは誤りを含む可能性があります。">
            <a:extLst>
              <a:ext uri="{FF2B5EF4-FFF2-40B4-BE49-F238E27FC236}">
                <a16:creationId xmlns:a16="http://schemas.microsoft.com/office/drawing/2014/main" id="{18360D44-3207-D1F3-9759-ED3A2CC68D64}"/>
              </a:ext>
            </a:extLst>
          </p:cNvPr>
          <p:cNvPicPr>
            <a:picLocks noChangeAspect="1"/>
          </p:cNvPicPr>
          <p:nvPr/>
        </p:nvPicPr>
        <p:blipFill>
          <a:blip r:embed="rId9">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6403348" y="2488102"/>
            <a:ext cx="571651" cy="571651"/>
          </a:xfrm>
          <a:prstGeom prst="rect">
            <a:avLst/>
          </a:prstGeom>
        </p:spPr>
      </p:pic>
    </p:spTree>
    <p:extLst>
      <p:ext uri="{BB962C8B-B14F-4D97-AF65-F5344CB8AC3E}">
        <p14:creationId xmlns:p14="http://schemas.microsoft.com/office/powerpoint/2010/main" val="2916626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19E32-D5E8-7741-F577-804620446A9D}"/>
            </a:ext>
          </a:extLst>
        </p:cNvPr>
        <p:cNvGrpSpPr/>
        <p:nvPr/>
      </p:nvGrpSpPr>
      <p:grpSpPr>
        <a:xfrm>
          <a:off x="0" y="0"/>
          <a:ext cx="0" cy="0"/>
          <a:chOff x="0" y="0"/>
          <a:chExt cx="0" cy="0"/>
        </a:xfrm>
      </p:grpSpPr>
      <p:pic>
        <p:nvPicPr>
          <p:cNvPr id="8" name="Image 0" descr="preencoded.png">
            <a:extLst>
              <a:ext uri="{FF2B5EF4-FFF2-40B4-BE49-F238E27FC236}">
                <a16:creationId xmlns:a16="http://schemas.microsoft.com/office/drawing/2014/main" id="{F6ABDA0E-C170-2F44-5CB1-C68F927486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090" y="2571750"/>
            <a:ext cx="377190" cy="377190"/>
          </a:xfrm>
          <a:prstGeom prst="rect">
            <a:avLst/>
          </a:prstGeom>
        </p:spPr>
      </p:pic>
      <p:sp>
        <p:nvSpPr>
          <p:cNvPr id="11" name="Shape 8">
            <a:extLst>
              <a:ext uri="{FF2B5EF4-FFF2-40B4-BE49-F238E27FC236}">
                <a16:creationId xmlns:a16="http://schemas.microsoft.com/office/drawing/2014/main" id="{432E4A5C-AD17-5755-8C72-47F020301286}"/>
              </a:ext>
            </a:extLst>
          </p:cNvPr>
          <p:cNvSpPr/>
          <p:nvPr/>
        </p:nvSpPr>
        <p:spPr>
          <a:xfrm>
            <a:off x="365532" y="3509885"/>
            <a:ext cx="2468880" cy="2040698"/>
          </a:xfrm>
          <a:prstGeom prst="roundRect">
            <a:avLst/>
          </a:prstGeom>
          <a:solidFill>
            <a:srgbClr val="FFFFFF"/>
          </a:solidFill>
          <a:ln w="12700">
            <a:solidFill>
              <a:srgbClr val="FFFFFF"/>
            </a:solidFill>
            <a:prstDash val="solid"/>
          </a:ln>
        </p:spPr>
        <p:txBody>
          <a:bodyPr/>
          <a:lstStyle/>
          <a:p>
            <a:endParaRPr lang="ja-JP" altLang="en-US" sz="1350"/>
          </a:p>
        </p:txBody>
      </p:sp>
      <p:pic>
        <p:nvPicPr>
          <p:cNvPr id="15" name="Image 1" descr="preencoded.png">
            <a:extLst>
              <a:ext uri="{FF2B5EF4-FFF2-40B4-BE49-F238E27FC236}">
                <a16:creationId xmlns:a16="http://schemas.microsoft.com/office/drawing/2014/main" id="{B4A5E584-DC78-525E-49F1-D6BB84D5DA4C}"/>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3771900" y="2571750"/>
            <a:ext cx="377190" cy="377190"/>
          </a:xfrm>
          <a:prstGeom prst="rect">
            <a:avLst/>
          </a:prstGeom>
        </p:spPr>
      </p:pic>
      <p:sp>
        <p:nvSpPr>
          <p:cNvPr id="17" name="Text 13">
            <a:extLst>
              <a:ext uri="{FF2B5EF4-FFF2-40B4-BE49-F238E27FC236}">
                <a16:creationId xmlns:a16="http://schemas.microsoft.com/office/drawing/2014/main" id="{7D6BA372-7374-29CF-0D99-0DD0A8A8D365}"/>
              </a:ext>
            </a:extLst>
          </p:cNvPr>
          <p:cNvSpPr/>
          <p:nvPr/>
        </p:nvSpPr>
        <p:spPr>
          <a:xfrm>
            <a:off x="3509010" y="1368326"/>
            <a:ext cx="2468880" cy="1062990"/>
          </a:xfrm>
          <a:prstGeom prst="rect">
            <a:avLst/>
          </a:prstGeom>
          <a:noFill/>
          <a:ln/>
        </p:spPr>
        <p:txBody>
          <a:bodyPr wrap="square" rtlCol="0" anchor="ctr"/>
          <a:lstStyle/>
          <a:p>
            <a:pPr>
              <a:lnSpc>
                <a:spcPct val="120000"/>
              </a:lnSpc>
            </a:pPr>
            <a:endParaRPr lang="en-US" sz="1350"/>
          </a:p>
        </p:txBody>
      </p:sp>
      <p:pic>
        <p:nvPicPr>
          <p:cNvPr id="22" name="Image 2" descr="preencoded.png">
            <a:extLst>
              <a:ext uri="{FF2B5EF4-FFF2-40B4-BE49-F238E27FC236}">
                <a16:creationId xmlns:a16="http://schemas.microsoft.com/office/drawing/2014/main" id="{24EBA86E-68DC-4DDF-058B-D482DBC59B3F}"/>
              </a:ext>
            </a:extLst>
          </p:cNvPr>
          <p:cNvPicPr>
            <a:picLocks noChangeAspect="1"/>
          </p:cNvPicPr>
          <p:nvPr/>
        </p:nvPicPr>
        <p:blipFill>
          <a:blip r:embed="rId3">
            <a:extLst>
              <a:ext uri="{96DAC541-7B7A-43D3-8B79-37D633B846F1}">
                <asvg:svgBlip xmlns:asvg="http://schemas.microsoft.com/office/drawing/2016/SVG/main" r:embed="rId6"/>
              </a:ext>
            </a:extLst>
          </a:blip>
          <a:stretch>
            <a:fillRect/>
          </a:stretch>
        </p:blipFill>
        <p:spPr>
          <a:xfrm>
            <a:off x="6823710" y="2571750"/>
            <a:ext cx="377190" cy="377190"/>
          </a:xfrm>
          <a:prstGeom prst="rect">
            <a:avLst/>
          </a:prstGeom>
        </p:spPr>
      </p:pic>
      <p:sp>
        <p:nvSpPr>
          <p:cNvPr id="24" name="Text 19">
            <a:extLst>
              <a:ext uri="{FF2B5EF4-FFF2-40B4-BE49-F238E27FC236}">
                <a16:creationId xmlns:a16="http://schemas.microsoft.com/office/drawing/2014/main" id="{DBF348F9-7242-BDCE-91E7-3D2B2DB403AB}"/>
              </a:ext>
            </a:extLst>
          </p:cNvPr>
          <p:cNvSpPr/>
          <p:nvPr/>
        </p:nvSpPr>
        <p:spPr>
          <a:xfrm>
            <a:off x="5494020" y="1253300"/>
            <a:ext cx="2628900" cy="1062990"/>
          </a:xfrm>
          <a:prstGeom prst="rect">
            <a:avLst/>
          </a:prstGeom>
          <a:noFill/>
          <a:ln/>
        </p:spPr>
        <p:txBody>
          <a:bodyPr wrap="square" rtlCol="0" anchor="ctr"/>
          <a:lstStyle/>
          <a:p>
            <a:pPr>
              <a:lnSpc>
                <a:spcPct val="120000"/>
              </a:lnSpc>
            </a:pPr>
            <a:endParaRPr lang="en-US" sz="1350"/>
          </a:p>
        </p:txBody>
      </p:sp>
      <p:sp>
        <p:nvSpPr>
          <p:cNvPr id="19" name="Text 6">
            <a:extLst>
              <a:ext uri="{FF2B5EF4-FFF2-40B4-BE49-F238E27FC236}">
                <a16:creationId xmlns:a16="http://schemas.microsoft.com/office/drawing/2014/main" id="{E2C1F444-A4AC-0573-C640-37B34F9B72D4}"/>
              </a:ext>
            </a:extLst>
          </p:cNvPr>
          <p:cNvSpPr/>
          <p:nvPr/>
        </p:nvSpPr>
        <p:spPr>
          <a:xfrm>
            <a:off x="5726489" y="1225616"/>
            <a:ext cx="3203592" cy="342900"/>
          </a:xfrm>
          <a:prstGeom prst="rect">
            <a:avLst/>
          </a:prstGeom>
          <a:noFill/>
          <a:ln/>
        </p:spPr>
        <p:txBody>
          <a:bodyPr wrap="square" rtlCol="0" anchor="ctr"/>
          <a:lstStyle/>
          <a:p>
            <a:pPr algn="ctr"/>
            <a:endParaRPr lang="en-US" u="sng">
              <a:solidFill>
                <a:srgbClr val="0071BC"/>
              </a:solidFill>
            </a:endParaRPr>
          </a:p>
        </p:txBody>
      </p:sp>
      <p:pic>
        <p:nvPicPr>
          <p:cNvPr id="6" name="図 5" descr="アイコン&#10;&#10;AI 生成コンテンツは誤りを含む可能性があります。">
            <a:extLst>
              <a:ext uri="{FF2B5EF4-FFF2-40B4-BE49-F238E27FC236}">
                <a16:creationId xmlns:a16="http://schemas.microsoft.com/office/drawing/2014/main" id="{1AD5F4EC-06A8-C2F7-CC30-A7C9A6074C1B}"/>
              </a:ext>
            </a:extLst>
          </p:cNvPr>
          <p:cNvPicPr>
            <a:picLocks noChangeAspect="1"/>
          </p:cNvPicPr>
          <p:nvPr/>
        </p:nvPicPr>
        <p:blipFill>
          <a:blip r:embed="rId7"/>
          <a:stretch>
            <a:fillRect/>
          </a:stretch>
        </p:blipFill>
        <p:spPr>
          <a:xfrm>
            <a:off x="8139127" y="1938100"/>
            <a:ext cx="677237" cy="677237"/>
          </a:xfrm>
          <a:prstGeom prst="rect">
            <a:avLst/>
          </a:prstGeom>
        </p:spPr>
      </p:pic>
      <p:sp>
        <p:nvSpPr>
          <p:cNvPr id="18" name="テキスト ボックス 17">
            <a:extLst>
              <a:ext uri="{FF2B5EF4-FFF2-40B4-BE49-F238E27FC236}">
                <a16:creationId xmlns:a16="http://schemas.microsoft.com/office/drawing/2014/main" id="{2E3D448D-64D3-177E-6907-32BCE4B92A21}"/>
              </a:ext>
            </a:extLst>
          </p:cNvPr>
          <p:cNvSpPr txBox="1"/>
          <p:nvPr/>
        </p:nvSpPr>
        <p:spPr>
          <a:xfrm>
            <a:off x="334587" y="1938100"/>
            <a:ext cx="4152027" cy="4251600"/>
          </a:xfrm>
          <a:prstGeom prst="roundRect">
            <a:avLst>
              <a:gd name="adj" fmla="val 4761"/>
            </a:avLst>
          </a:prstGeom>
          <a:solidFill>
            <a:srgbClr val="007E66"/>
          </a:solidFill>
        </p:spPr>
        <p:txBody>
          <a:bodyPr wrap="square" lIns="0" tIns="405000" rIns="0" bIns="27000" rtlCol="0" anchor="ctr" anchorCtr="0">
            <a:noAutofit/>
          </a:bodyPr>
          <a:lstStyle/>
          <a:p>
            <a:pPr algn="ctr" defTabSz="685800">
              <a:defRPr/>
            </a:pPr>
            <a:endParaRPr lang="ja-JP" altLang="en-US" b="1">
              <a:solidFill>
                <a:srgbClr val="FFFFFF"/>
              </a:solidFill>
              <a:latin typeface="BIZ UDPゴシック" panose="020B0400000000000000" pitchFamily="50" charset="-128"/>
              <a:ea typeface="BIZ UDPゴシック" panose="020B0400000000000000" pitchFamily="50" charset="-128"/>
            </a:endParaRPr>
          </a:p>
        </p:txBody>
      </p:sp>
      <p:sp>
        <p:nvSpPr>
          <p:cNvPr id="9" name="Text 6">
            <a:extLst>
              <a:ext uri="{FF2B5EF4-FFF2-40B4-BE49-F238E27FC236}">
                <a16:creationId xmlns:a16="http://schemas.microsoft.com/office/drawing/2014/main" id="{AF46F616-5DD3-99D7-FF7A-88575A0DDE33}"/>
              </a:ext>
            </a:extLst>
          </p:cNvPr>
          <p:cNvSpPr/>
          <p:nvPr/>
        </p:nvSpPr>
        <p:spPr>
          <a:xfrm>
            <a:off x="447053" y="1990125"/>
            <a:ext cx="3922470" cy="389169"/>
          </a:xfrm>
          <a:prstGeom prst="rect">
            <a:avLst/>
          </a:prstGeom>
          <a:solidFill>
            <a:srgbClr val="007E66"/>
          </a:solidFill>
          <a:ln/>
        </p:spPr>
        <p:txBody>
          <a:bodyPr wrap="square" rtlCol="0" anchor="ctr"/>
          <a:lstStyle/>
          <a:p>
            <a:pPr algn="ctr"/>
            <a:r>
              <a:rPr lang="ja-JP" altLang="en-US" b="1">
                <a:solidFill>
                  <a:schemeClr val="bg1"/>
                </a:solidFill>
                <a:latin typeface="Meiryo" pitchFamily="34" charset="0"/>
                <a:ea typeface="Meiryo" pitchFamily="34" charset="-122"/>
                <a:cs typeface="Meiryo" pitchFamily="34" charset="-120"/>
              </a:rPr>
              <a:t>シンポジウム・講演会</a:t>
            </a:r>
            <a:endParaRPr lang="en-US">
              <a:solidFill>
                <a:schemeClr val="bg1"/>
              </a:solidFill>
            </a:endParaRPr>
          </a:p>
        </p:txBody>
      </p:sp>
      <p:sp>
        <p:nvSpPr>
          <p:cNvPr id="10" name="Text 7">
            <a:extLst>
              <a:ext uri="{FF2B5EF4-FFF2-40B4-BE49-F238E27FC236}">
                <a16:creationId xmlns:a16="http://schemas.microsoft.com/office/drawing/2014/main" id="{DE056177-C0BF-2339-9BFC-9EBE66D5021D}"/>
              </a:ext>
            </a:extLst>
          </p:cNvPr>
          <p:cNvSpPr/>
          <p:nvPr/>
        </p:nvSpPr>
        <p:spPr>
          <a:xfrm>
            <a:off x="521697" y="3348115"/>
            <a:ext cx="4232984" cy="693885"/>
          </a:xfrm>
          <a:prstGeom prst="roundRect">
            <a:avLst/>
          </a:prstGeom>
          <a:noFill/>
          <a:ln/>
        </p:spPr>
        <p:txBody>
          <a:bodyPr wrap="square" rtlCol="0" anchor="ctr"/>
          <a:lstStyle/>
          <a:p>
            <a:pPr>
              <a:lnSpc>
                <a:spcPts val="2250"/>
              </a:lnSpc>
            </a:pPr>
            <a:r>
              <a:rPr lang="ja-JP" altLang="en-US" sz="1400" b="1">
                <a:solidFill>
                  <a:schemeClr val="bg1"/>
                </a:solidFill>
                <a:latin typeface="Meiryo" pitchFamily="34" charset="0"/>
                <a:ea typeface="Meiryo" pitchFamily="34" charset="-122"/>
                <a:cs typeface="Meiryo" pitchFamily="34" charset="-120"/>
              </a:rPr>
              <a:t>保護司等の更生保護ボランティアをテーマと</a:t>
            </a:r>
            <a:endParaRPr lang="en-US" altLang="ja-JP" sz="1400" b="1">
              <a:solidFill>
                <a:schemeClr val="bg1"/>
              </a:solidFill>
              <a:latin typeface="Meiryo" pitchFamily="34" charset="0"/>
              <a:ea typeface="Meiryo" pitchFamily="34" charset="-122"/>
              <a:cs typeface="Meiryo" pitchFamily="34" charset="-120"/>
            </a:endParaRPr>
          </a:p>
          <a:p>
            <a:pPr>
              <a:lnSpc>
                <a:spcPts val="2250"/>
              </a:lnSpc>
            </a:pPr>
            <a:r>
              <a:rPr lang="ja-JP" altLang="en-US" sz="1400" b="1">
                <a:solidFill>
                  <a:schemeClr val="bg1"/>
                </a:solidFill>
                <a:latin typeface="Meiryo" pitchFamily="34" charset="0"/>
                <a:ea typeface="Meiryo" pitchFamily="34" charset="-122"/>
                <a:cs typeface="Meiryo" pitchFamily="34" charset="-120"/>
              </a:rPr>
              <a:t>するシンポジウム・講演会等を開催し、広く</a:t>
            </a:r>
            <a:endParaRPr lang="en-US" altLang="ja-JP" sz="1400" b="1">
              <a:solidFill>
                <a:schemeClr val="bg1"/>
              </a:solidFill>
              <a:latin typeface="Meiryo" pitchFamily="34" charset="0"/>
              <a:ea typeface="Meiryo" pitchFamily="34" charset="-122"/>
              <a:cs typeface="Meiryo" pitchFamily="34" charset="-120"/>
            </a:endParaRPr>
          </a:p>
          <a:p>
            <a:pPr>
              <a:lnSpc>
                <a:spcPts val="2250"/>
              </a:lnSpc>
            </a:pPr>
            <a:r>
              <a:rPr lang="ja-JP" altLang="en-US" sz="1400" b="1">
                <a:solidFill>
                  <a:schemeClr val="bg1"/>
                </a:solidFill>
                <a:latin typeface="Meiryo" pitchFamily="34" charset="0"/>
                <a:ea typeface="Meiryo" pitchFamily="34" charset="-122"/>
                <a:cs typeface="Meiryo" pitchFamily="34" charset="-120"/>
              </a:rPr>
              <a:t>参加を呼びかける</a:t>
            </a:r>
            <a:endParaRPr lang="en-US" sz="1400" b="1">
              <a:solidFill>
                <a:schemeClr val="bg1"/>
              </a:solidFill>
            </a:endParaRPr>
          </a:p>
        </p:txBody>
      </p:sp>
      <p:sp>
        <p:nvSpPr>
          <p:cNvPr id="4" name="テキスト ボックス 3">
            <a:extLst>
              <a:ext uri="{FF2B5EF4-FFF2-40B4-BE49-F238E27FC236}">
                <a16:creationId xmlns:a16="http://schemas.microsoft.com/office/drawing/2014/main" id="{0FDE5AEB-AFF2-7A5C-F5CC-CB73F5612132}"/>
              </a:ext>
            </a:extLst>
          </p:cNvPr>
          <p:cNvSpPr txBox="1"/>
          <p:nvPr/>
        </p:nvSpPr>
        <p:spPr>
          <a:xfrm>
            <a:off x="428288" y="4189361"/>
            <a:ext cx="3960000" cy="1819971"/>
          </a:xfrm>
          <a:prstGeom prst="roundRect">
            <a:avLst>
              <a:gd name="adj" fmla="val 7026"/>
            </a:avLst>
          </a:prstGeom>
          <a:solidFill>
            <a:schemeClr val="bg1"/>
          </a:solidFill>
          <a:ln>
            <a:noFill/>
          </a:ln>
        </p:spPr>
        <p:txBody>
          <a:bodyPr wrap="square" rtlCol="0" anchor="ctr" anchorCtr="0">
            <a:noAutofit/>
          </a:bodyPr>
          <a:lstStyle/>
          <a:p>
            <a:pPr>
              <a:lnSpc>
                <a:spcPts val="375"/>
              </a:lnSpc>
            </a:pPr>
            <a:endParaRPr lang="en-US" altLang="ja-JP" sz="14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更生保護に特化したシンポジウム等を計画せず</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とも、既存のシンポジウムや講演会等の一部で、</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en-US" altLang="ja-JP" sz="1300" b="1">
                <a:solidFill>
                  <a:srgbClr val="333333"/>
                </a:solidFill>
                <a:latin typeface="メイリオ" panose="020B0604030504040204" pitchFamily="50" charset="-128"/>
                <a:ea typeface="メイリオ" panose="020B0604030504040204" pitchFamily="50" charset="-128"/>
              </a:rPr>
              <a:t>  </a:t>
            </a:r>
            <a:r>
              <a:rPr lang="ja-JP" altLang="en-US" sz="1300" b="1">
                <a:solidFill>
                  <a:srgbClr val="333333"/>
                </a:solidFill>
                <a:latin typeface="メイリオ" panose="020B0604030504040204" pitchFamily="50" charset="-128"/>
                <a:ea typeface="メイリオ" panose="020B0604030504040204" pitchFamily="50" charset="-128"/>
              </a:rPr>
              <a:t>保護司や更生保護ボランティアをテーマに</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取り上げてもらうなどの工夫をする</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000"/>
              </a:lnSpc>
            </a:pPr>
            <a:endParaRPr lang="ja-JP" altLang="en-US"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より多くの方に伝わるよう、その</a:t>
            </a:r>
            <a:r>
              <a:rPr lang="en-US" altLang="ja-JP" sz="1300" b="1">
                <a:solidFill>
                  <a:srgbClr val="333333"/>
                </a:solidFill>
                <a:latin typeface="メイリオ" panose="020B0604030504040204" pitchFamily="50" charset="-128"/>
                <a:ea typeface="メイリオ" panose="020B0604030504040204" pitchFamily="50" charset="-128"/>
              </a:rPr>
              <a:t>Web</a:t>
            </a:r>
            <a:r>
              <a:rPr lang="ja-JP" altLang="en-US" sz="1300" b="1">
                <a:solidFill>
                  <a:srgbClr val="333333"/>
                </a:solidFill>
                <a:latin typeface="メイリオ" panose="020B0604030504040204" pitchFamily="50" charset="-128"/>
                <a:ea typeface="メイリオ" panose="020B0604030504040204" pitchFamily="50" charset="-128"/>
              </a:rPr>
              <a:t>配信や</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実施された内容の要旨の活用なども考慮する</a:t>
            </a:r>
          </a:p>
        </p:txBody>
      </p:sp>
      <p:sp>
        <p:nvSpPr>
          <p:cNvPr id="5" name="テキスト ボックス 4">
            <a:extLst>
              <a:ext uri="{FF2B5EF4-FFF2-40B4-BE49-F238E27FC236}">
                <a16:creationId xmlns:a16="http://schemas.microsoft.com/office/drawing/2014/main" id="{33543B7E-E64F-9373-4D2E-9F65BED4A2DA}"/>
              </a:ext>
            </a:extLst>
          </p:cNvPr>
          <p:cNvSpPr txBox="1"/>
          <p:nvPr/>
        </p:nvSpPr>
        <p:spPr>
          <a:xfrm>
            <a:off x="4717807" y="1938100"/>
            <a:ext cx="4098557" cy="4251600"/>
          </a:xfrm>
          <a:prstGeom prst="roundRect">
            <a:avLst>
              <a:gd name="adj" fmla="val 4761"/>
            </a:avLst>
          </a:prstGeom>
          <a:solidFill>
            <a:srgbClr val="007E66"/>
          </a:solidFill>
        </p:spPr>
        <p:txBody>
          <a:bodyPr wrap="square" lIns="0" tIns="405000" rIns="0" bIns="27000" rtlCol="0" anchor="ctr" anchorCtr="0">
            <a:noAutofit/>
          </a:bodyPr>
          <a:lstStyle/>
          <a:p>
            <a:pPr algn="ctr" defTabSz="685800">
              <a:defRPr/>
            </a:pPr>
            <a:endParaRPr lang="ja-JP" altLang="en-US" b="1">
              <a:solidFill>
                <a:srgbClr val="FFFFFF"/>
              </a:solidFill>
              <a:latin typeface="BIZ UDPゴシック" panose="020B0400000000000000" pitchFamily="50" charset="-128"/>
              <a:ea typeface="BIZ UDPゴシック" panose="020B0400000000000000" pitchFamily="50" charset="-128"/>
            </a:endParaRPr>
          </a:p>
        </p:txBody>
      </p:sp>
      <p:sp>
        <p:nvSpPr>
          <p:cNvPr id="21" name="Text 6">
            <a:extLst>
              <a:ext uri="{FF2B5EF4-FFF2-40B4-BE49-F238E27FC236}">
                <a16:creationId xmlns:a16="http://schemas.microsoft.com/office/drawing/2014/main" id="{7496F8CD-1EA4-2EAA-60D7-942A310B03E8}"/>
              </a:ext>
            </a:extLst>
          </p:cNvPr>
          <p:cNvSpPr/>
          <p:nvPr/>
        </p:nvSpPr>
        <p:spPr>
          <a:xfrm>
            <a:off x="5056360" y="1990125"/>
            <a:ext cx="3534699" cy="389169"/>
          </a:xfrm>
          <a:prstGeom prst="rect">
            <a:avLst/>
          </a:prstGeom>
          <a:solidFill>
            <a:srgbClr val="007E66"/>
          </a:solidFill>
          <a:ln/>
        </p:spPr>
        <p:txBody>
          <a:bodyPr wrap="square" rtlCol="0" anchor="ctr"/>
          <a:lstStyle/>
          <a:p>
            <a:pPr algn="ctr"/>
            <a:r>
              <a:rPr lang="ja-JP" altLang="en-US" b="1">
                <a:solidFill>
                  <a:schemeClr val="bg1"/>
                </a:solidFill>
                <a:latin typeface="Meiryo" pitchFamily="34" charset="0"/>
                <a:ea typeface="Meiryo" pitchFamily="34" charset="-122"/>
                <a:cs typeface="Meiryo" pitchFamily="34" charset="-120"/>
              </a:rPr>
              <a:t>学校で更生保護に触れる</a:t>
            </a:r>
            <a:endParaRPr lang="en-US">
              <a:solidFill>
                <a:schemeClr val="bg1"/>
              </a:solidFill>
            </a:endParaRPr>
          </a:p>
        </p:txBody>
      </p:sp>
      <p:sp>
        <p:nvSpPr>
          <p:cNvPr id="23" name="Text 7">
            <a:extLst>
              <a:ext uri="{FF2B5EF4-FFF2-40B4-BE49-F238E27FC236}">
                <a16:creationId xmlns:a16="http://schemas.microsoft.com/office/drawing/2014/main" id="{B23A49BC-B681-0E1A-BFDF-90130FE562D9}"/>
              </a:ext>
            </a:extLst>
          </p:cNvPr>
          <p:cNvSpPr/>
          <p:nvPr/>
        </p:nvSpPr>
        <p:spPr>
          <a:xfrm>
            <a:off x="4791555" y="3281829"/>
            <a:ext cx="4017858" cy="693885"/>
          </a:xfrm>
          <a:prstGeom prst="roundRect">
            <a:avLst/>
          </a:prstGeom>
          <a:noFill/>
          <a:ln/>
        </p:spPr>
        <p:txBody>
          <a:bodyPr wrap="square" rtlCol="0" anchor="ctr"/>
          <a:lstStyle/>
          <a:p>
            <a:pPr>
              <a:lnSpc>
                <a:spcPts val="2250"/>
              </a:lnSpc>
            </a:pPr>
            <a:r>
              <a:rPr lang="ja-JP" altLang="en-US" sz="1400" b="1">
                <a:solidFill>
                  <a:schemeClr val="bg1"/>
                </a:solidFill>
                <a:latin typeface="Meiryo" pitchFamily="34" charset="0"/>
                <a:ea typeface="Meiryo" pitchFamily="34" charset="-122"/>
                <a:cs typeface="Meiryo" pitchFamily="34" charset="-120"/>
              </a:rPr>
              <a:t>授業・学習や作文コンテストの機会等を捉え、</a:t>
            </a:r>
            <a:endParaRPr lang="en-US" altLang="ja-JP" sz="1400" b="1">
              <a:solidFill>
                <a:schemeClr val="bg1"/>
              </a:solidFill>
              <a:latin typeface="Meiryo" pitchFamily="34" charset="0"/>
              <a:ea typeface="Meiryo" pitchFamily="34" charset="-122"/>
              <a:cs typeface="Meiryo" pitchFamily="34" charset="-120"/>
            </a:endParaRPr>
          </a:p>
          <a:p>
            <a:pPr>
              <a:lnSpc>
                <a:spcPts val="2250"/>
              </a:lnSpc>
            </a:pPr>
            <a:r>
              <a:rPr lang="ja-JP" altLang="en-US" sz="1400" b="1">
                <a:solidFill>
                  <a:schemeClr val="bg1"/>
                </a:solidFill>
                <a:latin typeface="Meiryo" pitchFamily="34" charset="0"/>
                <a:ea typeface="Meiryo" pitchFamily="34" charset="-122"/>
                <a:cs typeface="Meiryo" pitchFamily="34" charset="-120"/>
              </a:rPr>
              <a:t>児童・生徒が保護司等とかかわる機会をつくる</a:t>
            </a:r>
            <a:endParaRPr lang="en-US" sz="1400" b="1">
              <a:solidFill>
                <a:schemeClr val="bg1"/>
              </a:solidFill>
            </a:endParaRPr>
          </a:p>
        </p:txBody>
      </p:sp>
      <p:sp>
        <p:nvSpPr>
          <p:cNvPr id="25" name="テキスト ボックス 24">
            <a:extLst>
              <a:ext uri="{FF2B5EF4-FFF2-40B4-BE49-F238E27FC236}">
                <a16:creationId xmlns:a16="http://schemas.microsoft.com/office/drawing/2014/main" id="{045FEE2B-B12B-3E6D-CF3B-83FB128A1688}"/>
              </a:ext>
            </a:extLst>
          </p:cNvPr>
          <p:cNvSpPr txBox="1"/>
          <p:nvPr/>
        </p:nvSpPr>
        <p:spPr>
          <a:xfrm>
            <a:off x="4858975" y="4051435"/>
            <a:ext cx="3816217" cy="1984652"/>
          </a:xfrm>
          <a:prstGeom prst="roundRect">
            <a:avLst>
              <a:gd name="adj" fmla="val 7026"/>
            </a:avLst>
          </a:prstGeom>
          <a:solidFill>
            <a:schemeClr val="bg1"/>
          </a:solidFill>
          <a:ln>
            <a:noFill/>
          </a:ln>
        </p:spPr>
        <p:txBody>
          <a:bodyPr wrap="square" rtlCol="0" anchor="ctr" anchorCtr="0">
            <a:noAutofit/>
          </a:bodyPr>
          <a:lstStyle/>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小学校や中学校等の時に、更生保護に触れる</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機会を創ることが、将来的にも更生保護への</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理解を促進する素地になると考えられる</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000"/>
              </a:lnSpc>
            </a:pPr>
            <a:endParaRPr lang="ja-JP" altLang="en-US"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学校で、保護司等による非行防止教室や作文</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コンテストの事前説明等を行わせていただき、</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児童、生徒とともに、立ち直りや社会の安全、</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安心について考える</a:t>
            </a:r>
          </a:p>
        </p:txBody>
      </p:sp>
      <p:pic>
        <p:nvPicPr>
          <p:cNvPr id="2" name="図 1" descr="アイコン, QR コード&#10;&#10;AI 生成コンテンツは誤りを含む可能性があります。">
            <a:extLst>
              <a:ext uri="{FF2B5EF4-FFF2-40B4-BE49-F238E27FC236}">
                <a16:creationId xmlns:a16="http://schemas.microsoft.com/office/drawing/2014/main" id="{B6DC1C6E-6150-BA66-E905-5F11FDCE833F}"/>
              </a:ext>
            </a:extLst>
          </p:cNvPr>
          <p:cNvPicPr>
            <a:picLocks noChangeAspect="1"/>
          </p:cNvPicPr>
          <p:nvPr/>
        </p:nvPicPr>
        <p:blipFill>
          <a:blip r:embed="rId8">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6385745" y="2381934"/>
            <a:ext cx="762679" cy="762679"/>
          </a:xfrm>
          <a:prstGeom prst="rect">
            <a:avLst/>
          </a:prstGeom>
        </p:spPr>
      </p:pic>
      <p:pic>
        <p:nvPicPr>
          <p:cNvPr id="7" name="図 6" descr="アイコン&#10;&#10;AI 生成コンテンツは誤りを含む可能性があります。">
            <a:extLst>
              <a:ext uri="{FF2B5EF4-FFF2-40B4-BE49-F238E27FC236}">
                <a16:creationId xmlns:a16="http://schemas.microsoft.com/office/drawing/2014/main" id="{75E0E7D2-7B0C-8AE3-62DA-CA35A03D0176}"/>
              </a:ext>
            </a:extLst>
          </p:cNvPr>
          <p:cNvPicPr>
            <a:picLocks noChangeAspect="1"/>
          </p:cNvPicPr>
          <p:nvPr/>
        </p:nvPicPr>
        <p:blipFill>
          <a:blip r:embed="rId9">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2087464" y="2408488"/>
            <a:ext cx="695624" cy="695624"/>
          </a:xfrm>
          <a:prstGeom prst="rect">
            <a:avLst/>
          </a:prstGeom>
        </p:spPr>
      </p:pic>
      <p:sp>
        <p:nvSpPr>
          <p:cNvPr id="12" name="Shape 1">
            <a:extLst>
              <a:ext uri="{FF2B5EF4-FFF2-40B4-BE49-F238E27FC236}">
                <a16:creationId xmlns:a16="http://schemas.microsoft.com/office/drawing/2014/main" id="{E7719A28-B9EC-7472-D714-6E1E64D70152}"/>
              </a:ext>
            </a:extLst>
          </p:cNvPr>
          <p:cNvSpPr/>
          <p:nvPr/>
        </p:nvSpPr>
        <p:spPr>
          <a:xfrm>
            <a:off x="0" y="433363"/>
            <a:ext cx="9143771" cy="137160"/>
          </a:xfrm>
          <a:prstGeom prst="rect">
            <a:avLst/>
          </a:prstGeom>
          <a:solidFill>
            <a:srgbClr val="0071BC"/>
          </a:solidFill>
          <a:ln w="12700">
            <a:noFill/>
            <a:prstDash val="solid"/>
          </a:ln>
          <a:effectLst/>
        </p:spPr>
        <p:txBody>
          <a:bodyPr/>
          <a:lstStyle/>
          <a:p>
            <a:pPr defTabSz="685800">
              <a:defRPr/>
            </a:pPr>
            <a:endParaRPr kumimoji="0" lang="ja-JP" altLang="en-US" sz="1350">
              <a:solidFill>
                <a:prstClr val="black"/>
              </a:solidFill>
              <a:latin typeface="Calibri" panose="020F0502020204030204"/>
              <a:ea typeface="游ゴシック" panose="020B0400000000000000" pitchFamily="50" charset="-128"/>
            </a:endParaRPr>
          </a:p>
        </p:txBody>
      </p:sp>
      <p:sp>
        <p:nvSpPr>
          <p:cNvPr id="16" name="Text 3">
            <a:extLst>
              <a:ext uri="{FF2B5EF4-FFF2-40B4-BE49-F238E27FC236}">
                <a16:creationId xmlns:a16="http://schemas.microsoft.com/office/drawing/2014/main" id="{A3EAD006-3455-2A8D-DA09-5410D3393563}"/>
              </a:ext>
            </a:extLst>
          </p:cNvPr>
          <p:cNvSpPr/>
          <p:nvPr/>
        </p:nvSpPr>
        <p:spPr>
          <a:xfrm>
            <a:off x="179566" y="1338712"/>
            <a:ext cx="8298180" cy="411480"/>
          </a:xfrm>
          <a:prstGeom prst="rect">
            <a:avLst/>
          </a:prstGeom>
          <a:noFill/>
          <a:ln/>
        </p:spPr>
        <p:txBody>
          <a:bodyPr wrap="square" rtlCol="0" anchor="ctr"/>
          <a:lstStyle/>
          <a:p>
            <a:r>
              <a:rPr lang="ja-JP" altLang="en-US" b="1">
                <a:solidFill>
                  <a:srgbClr val="333333"/>
                </a:solidFill>
                <a:latin typeface="メイリオ" panose="020B0604030504040204" pitchFamily="50" charset="-128"/>
                <a:ea typeface="メイリオ" panose="020B0604030504040204" pitchFamily="50" charset="-128"/>
              </a:rPr>
              <a:t>（あくまで一例であり、統一テーマを意識して創意工夫をお願いします）</a:t>
            </a:r>
            <a:endParaRPr lang="en-US" sz="2400" b="1">
              <a:solidFill>
                <a:srgbClr val="333333"/>
              </a:solidFill>
              <a:latin typeface="メイリオ" panose="020B0604030504040204" pitchFamily="50" charset="-128"/>
              <a:ea typeface="メイリオ" panose="020B0604030504040204" pitchFamily="50" charset="-128"/>
            </a:endParaRPr>
          </a:p>
        </p:txBody>
      </p:sp>
      <p:sp>
        <p:nvSpPr>
          <p:cNvPr id="27" name="正方形/長方形 26">
            <a:extLst>
              <a:ext uri="{FF2B5EF4-FFF2-40B4-BE49-F238E27FC236}">
                <a16:creationId xmlns:a16="http://schemas.microsoft.com/office/drawing/2014/main" id="{EFC0EF82-3ED8-AAC1-FF1B-B889213E1BF1}"/>
              </a:ext>
            </a:extLst>
          </p:cNvPr>
          <p:cNvSpPr/>
          <p:nvPr/>
        </p:nvSpPr>
        <p:spPr>
          <a:xfrm>
            <a:off x="437095" y="1635107"/>
            <a:ext cx="7272000" cy="56700"/>
          </a:xfrm>
          <a:prstGeom prst="rect">
            <a:avLst/>
          </a:prstGeom>
          <a:solidFill>
            <a:srgbClr val="E2F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attFill prst="wdUpDiag">
                <a:fgClr>
                  <a:srgbClr val="E2F1FA"/>
                </a:fgClr>
                <a:bgClr>
                  <a:schemeClr val="bg1"/>
                </a:bgClr>
              </a:pattFill>
            </a:endParaRPr>
          </a:p>
        </p:txBody>
      </p:sp>
      <p:pic>
        <p:nvPicPr>
          <p:cNvPr id="31" name="Picture 4" descr="ロゴ&#10;&#10;AI 生成コンテンツは誤りを含む可能性があります。">
            <a:extLst>
              <a:ext uri="{FF2B5EF4-FFF2-40B4-BE49-F238E27FC236}">
                <a16:creationId xmlns:a16="http://schemas.microsoft.com/office/drawing/2014/main" id="{E50BC177-30A2-3443-872D-20D89C5755C8}"/>
              </a:ext>
            </a:extLst>
          </p:cNvPr>
          <p:cNvPicPr>
            <a:picLocks noChangeAspect="1" noChangeArrowheads="1"/>
          </p:cNvPicPr>
          <p:nvPr/>
        </p:nvPicPr>
        <p:blipFill>
          <a:blip r:embed="rId10">
            <a:clrChange>
              <a:clrFrom>
                <a:srgbClr val="000000">
                  <a:alpha val="0"/>
                </a:srgbClr>
              </a:clrFrom>
              <a:clrTo>
                <a:srgbClr val="000000">
                  <a:alpha val="0"/>
                </a:srgbClr>
              </a:clrTo>
            </a:clrChange>
            <a:alphaModFix amt="20000"/>
            <a:extLst>
              <a:ext uri="{28A0092B-C50C-407E-A947-70E740481C1C}">
                <a14:useLocalDpi xmlns:a14="http://schemas.microsoft.com/office/drawing/2010/main" val="0"/>
              </a:ext>
            </a:extLst>
          </a:blip>
          <a:srcRect/>
          <a:stretch>
            <a:fillRect/>
          </a:stretch>
        </p:blipFill>
        <p:spPr bwMode="auto">
          <a:xfrm>
            <a:off x="8658400" y="6446520"/>
            <a:ext cx="345644" cy="411480"/>
          </a:xfrm>
          <a:prstGeom prst="rect">
            <a:avLst/>
          </a:prstGeom>
          <a:noFill/>
          <a:extLst>
            <a:ext uri="{909E8E84-426E-40DD-AFC4-6F175D3DCCD1}">
              <a14:hiddenFill xmlns:a14="http://schemas.microsoft.com/office/drawing/2010/main">
                <a:solidFill>
                  <a:srgbClr val="FFFFFF"/>
                </a:solidFill>
              </a14:hiddenFill>
            </a:ext>
          </a:extLst>
        </p:spPr>
      </p:pic>
      <p:sp>
        <p:nvSpPr>
          <p:cNvPr id="32" name="Text 7">
            <a:extLst>
              <a:ext uri="{FF2B5EF4-FFF2-40B4-BE49-F238E27FC236}">
                <a16:creationId xmlns:a16="http://schemas.microsoft.com/office/drawing/2014/main" id="{027D5625-5DA2-1988-6A18-78763229EE15}"/>
              </a:ext>
            </a:extLst>
          </p:cNvPr>
          <p:cNvSpPr/>
          <p:nvPr/>
        </p:nvSpPr>
        <p:spPr>
          <a:xfrm>
            <a:off x="8484520" y="6456942"/>
            <a:ext cx="659480" cy="343039"/>
          </a:xfrm>
          <a:prstGeom prst="rect">
            <a:avLst/>
          </a:prstGeom>
          <a:noFill/>
          <a:ln/>
        </p:spPr>
        <p:txBody>
          <a:bodyPr wrap="square" lIns="68580" tIns="34290" rIns="68580" bIns="34290" rtlCol="0" anchor="ctr"/>
          <a:lstStyle/>
          <a:p>
            <a:pPr algn="r">
              <a:defRPr/>
            </a:pPr>
            <a:r>
              <a:rPr kumimoji="0" lang="en-US" sz="1350">
                <a:solidFill>
                  <a:srgbClr val="666666"/>
                </a:solidFill>
                <a:latin typeface="Meiryo"/>
                <a:ea typeface="Meiryo"/>
              </a:rPr>
              <a:t>1</a:t>
            </a:r>
            <a:r>
              <a:rPr kumimoji="0" lang="en-US" altLang="ja-JP" sz="1350">
                <a:solidFill>
                  <a:srgbClr val="666666"/>
                </a:solidFill>
                <a:latin typeface="Meiryo"/>
                <a:ea typeface="Meiryo"/>
              </a:rPr>
              <a:t>4</a:t>
            </a:r>
            <a:r>
              <a:rPr kumimoji="0" lang="en-US" sz="1350">
                <a:solidFill>
                  <a:srgbClr val="666666"/>
                </a:solidFill>
                <a:latin typeface="Meiryo"/>
                <a:ea typeface="Meiryo"/>
              </a:rPr>
              <a:t>/1</a:t>
            </a:r>
            <a:r>
              <a:rPr kumimoji="0" lang="en-US" altLang="ja-JP" sz="1350">
                <a:solidFill>
                  <a:srgbClr val="666666"/>
                </a:solidFill>
                <a:latin typeface="Meiryo"/>
                <a:ea typeface="Meiryo"/>
              </a:rPr>
              <a:t>8</a:t>
            </a:r>
            <a:endParaRPr kumimoji="0" lang="en-US" sz="1350">
              <a:solidFill>
                <a:srgbClr val="666666"/>
              </a:solidFill>
              <a:latin typeface="Meiryo"/>
              <a:ea typeface="Meiryo"/>
            </a:endParaRPr>
          </a:p>
        </p:txBody>
      </p:sp>
      <p:sp>
        <p:nvSpPr>
          <p:cNvPr id="35" name="Text 3">
            <a:extLst>
              <a:ext uri="{FF2B5EF4-FFF2-40B4-BE49-F238E27FC236}">
                <a16:creationId xmlns:a16="http://schemas.microsoft.com/office/drawing/2014/main" id="{827835DA-8E86-D55E-09C9-109BC7D7E6DB}"/>
              </a:ext>
            </a:extLst>
          </p:cNvPr>
          <p:cNvSpPr/>
          <p:nvPr/>
        </p:nvSpPr>
        <p:spPr>
          <a:xfrm>
            <a:off x="339988" y="943630"/>
            <a:ext cx="8881908" cy="411480"/>
          </a:xfrm>
          <a:prstGeom prst="rect">
            <a:avLst/>
          </a:prstGeom>
          <a:noFill/>
          <a:ln/>
        </p:spPr>
        <p:txBody>
          <a:bodyPr wrap="square" rtlCol="0" anchor="ctr"/>
          <a:lstStyle/>
          <a:p>
            <a:pPr>
              <a:defRPr/>
            </a:pPr>
            <a:r>
              <a:rPr lang="ja-JP" altLang="en-US" sz="2800" b="1">
                <a:solidFill>
                  <a:srgbClr val="333333"/>
                </a:solidFill>
                <a:latin typeface="Meiryo" pitchFamily="34" charset="0"/>
                <a:ea typeface="Meiryo" pitchFamily="34" charset="-122"/>
                <a:cs typeface="Meiryo" pitchFamily="34" charset="-120"/>
              </a:rPr>
              <a:t>具体的な活動展開例</a:t>
            </a:r>
          </a:p>
        </p:txBody>
      </p:sp>
      <p:sp>
        <p:nvSpPr>
          <p:cNvPr id="36" name="正方形/長方形 35">
            <a:extLst>
              <a:ext uri="{FF2B5EF4-FFF2-40B4-BE49-F238E27FC236}">
                <a16:creationId xmlns:a16="http://schemas.microsoft.com/office/drawing/2014/main" id="{85E827D6-1BD1-9A92-EA77-37DB8264E229}"/>
              </a:ext>
            </a:extLst>
          </p:cNvPr>
          <p:cNvSpPr/>
          <p:nvPr/>
        </p:nvSpPr>
        <p:spPr>
          <a:xfrm>
            <a:off x="437095" y="1293678"/>
            <a:ext cx="3204000" cy="56700"/>
          </a:xfrm>
          <a:prstGeom prst="rect">
            <a:avLst/>
          </a:prstGeom>
          <a:solidFill>
            <a:srgbClr val="E2F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attFill prst="wdUpDiag">
                <a:fgClr>
                  <a:srgbClr val="E2F1FA"/>
                </a:fgClr>
                <a:bgClr>
                  <a:schemeClr val="bg1"/>
                </a:bgClr>
              </a:pattFill>
            </a:endParaRPr>
          </a:p>
        </p:txBody>
      </p:sp>
    </p:spTree>
    <p:extLst>
      <p:ext uri="{BB962C8B-B14F-4D97-AF65-F5344CB8AC3E}">
        <p14:creationId xmlns:p14="http://schemas.microsoft.com/office/powerpoint/2010/main" val="245223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DC0F1-2E6D-7B2B-0D6C-CC65E2D0B8CF}"/>
            </a:ext>
          </a:extLst>
        </p:cNvPr>
        <p:cNvGrpSpPr/>
        <p:nvPr/>
      </p:nvGrpSpPr>
      <p:grpSpPr>
        <a:xfrm>
          <a:off x="0" y="0"/>
          <a:ext cx="0" cy="0"/>
          <a:chOff x="0" y="0"/>
          <a:chExt cx="0" cy="0"/>
        </a:xfrm>
      </p:grpSpPr>
      <p:pic>
        <p:nvPicPr>
          <p:cNvPr id="8" name="Image 0" descr="preencoded.png">
            <a:extLst>
              <a:ext uri="{FF2B5EF4-FFF2-40B4-BE49-F238E27FC236}">
                <a16:creationId xmlns:a16="http://schemas.microsoft.com/office/drawing/2014/main" id="{C057D3BF-06CE-F057-C431-8B50B67E54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090" y="2571750"/>
            <a:ext cx="377190" cy="377190"/>
          </a:xfrm>
          <a:prstGeom prst="rect">
            <a:avLst/>
          </a:prstGeom>
        </p:spPr>
      </p:pic>
      <p:sp>
        <p:nvSpPr>
          <p:cNvPr id="11" name="Shape 8">
            <a:extLst>
              <a:ext uri="{FF2B5EF4-FFF2-40B4-BE49-F238E27FC236}">
                <a16:creationId xmlns:a16="http://schemas.microsoft.com/office/drawing/2014/main" id="{BF53FEA3-1550-B4CF-DC79-4FE4365ACB9C}"/>
              </a:ext>
            </a:extLst>
          </p:cNvPr>
          <p:cNvSpPr/>
          <p:nvPr/>
        </p:nvSpPr>
        <p:spPr>
          <a:xfrm>
            <a:off x="365532" y="3509885"/>
            <a:ext cx="2468880" cy="2040698"/>
          </a:xfrm>
          <a:prstGeom prst="roundRect">
            <a:avLst/>
          </a:prstGeom>
          <a:solidFill>
            <a:srgbClr val="FFFFFF"/>
          </a:solidFill>
          <a:ln w="12700">
            <a:solidFill>
              <a:srgbClr val="FFFFFF"/>
            </a:solidFill>
            <a:prstDash val="solid"/>
          </a:ln>
        </p:spPr>
        <p:txBody>
          <a:bodyPr/>
          <a:lstStyle/>
          <a:p>
            <a:endParaRPr lang="ja-JP" altLang="en-US" sz="1350"/>
          </a:p>
        </p:txBody>
      </p:sp>
      <p:pic>
        <p:nvPicPr>
          <p:cNvPr id="15" name="Image 1" descr="preencoded.png">
            <a:extLst>
              <a:ext uri="{FF2B5EF4-FFF2-40B4-BE49-F238E27FC236}">
                <a16:creationId xmlns:a16="http://schemas.microsoft.com/office/drawing/2014/main" id="{8BBB1EC6-315F-8DD8-B783-3EF49A05AFBF}"/>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3771900" y="2571750"/>
            <a:ext cx="377190" cy="377190"/>
          </a:xfrm>
          <a:prstGeom prst="rect">
            <a:avLst/>
          </a:prstGeom>
        </p:spPr>
      </p:pic>
      <p:sp>
        <p:nvSpPr>
          <p:cNvPr id="17" name="Text 13">
            <a:extLst>
              <a:ext uri="{FF2B5EF4-FFF2-40B4-BE49-F238E27FC236}">
                <a16:creationId xmlns:a16="http://schemas.microsoft.com/office/drawing/2014/main" id="{48A1866E-B518-4B3F-8045-D49CF915C6A8}"/>
              </a:ext>
            </a:extLst>
          </p:cNvPr>
          <p:cNvSpPr/>
          <p:nvPr/>
        </p:nvSpPr>
        <p:spPr>
          <a:xfrm>
            <a:off x="3509010" y="1368326"/>
            <a:ext cx="2468880" cy="1062990"/>
          </a:xfrm>
          <a:prstGeom prst="rect">
            <a:avLst/>
          </a:prstGeom>
          <a:noFill/>
          <a:ln/>
        </p:spPr>
        <p:txBody>
          <a:bodyPr wrap="square" rtlCol="0" anchor="ctr"/>
          <a:lstStyle/>
          <a:p>
            <a:pPr>
              <a:lnSpc>
                <a:spcPct val="120000"/>
              </a:lnSpc>
            </a:pPr>
            <a:endParaRPr lang="en-US" sz="1350"/>
          </a:p>
        </p:txBody>
      </p:sp>
      <p:pic>
        <p:nvPicPr>
          <p:cNvPr id="22" name="Image 2" descr="preencoded.png">
            <a:extLst>
              <a:ext uri="{FF2B5EF4-FFF2-40B4-BE49-F238E27FC236}">
                <a16:creationId xmlns:a16="http://schemas.microsoft.com/office/drawing/2014/main" id="{2C2CE314-8806-A20D-657F-4EBE7A8F06B9}"/>
              </a:ext>
            </a:extLst>
          </p:cNvPr>
          <p:cNvPicPr>
            <a:picLocks noChangeAspect="1"/>
          </p:cNvPicPr>
          <p:nvPr/>
        </p:nvPicPr>
        <p:blipFill>
          <a:blip r:embed="rId3">
            <a:extLst>
              <a:ext uri="{96DAC541-7B7A-43D3-8B79-37D633B846F1}">
                <asvg:svgBlip xmlns:asvg="http://schemas.microsoft.com/office/drawing/2016/SVG/main" r:embed="rId6"/>
              </a:ext>
            </a:extLst>
          </a:blip>
          <a:stretch>
            <a:fillRect/>
          </a:stretch>
        </p:blipFill>
        <p:spPr>
          <a:xfrm>
            <a:off x="6823710" y="2571750"/>
            <a:ext cx="377190" cy="377190"/>
          </a:xfrm>
          <a:prstGeom prst="rect">
            <a:avLst/>
          </a:prstGeom>
        </p:spPr>
      </p:pic>
      <p:sp>
        <p:nvSpPr>
          <p:cNvPr id="24" name="Text 19">
            <a:extLst>
              <a:ext uri="{FF2B5EF4-FFF2-40B4-BE49-F238E27FC236}">
                <a16:creationId xmlns:a16="http://schemas.microsoft.com/office/drawing/2014/main" id="{09D8FD09-0671-6366-5B29-BE5AA457FBFD}"/>
              </a:ext>
            </a:extLst>
          </p:cNvPr>
          <p:cNvSpPr/>
          <p:nvPr/>
        </p:nvSpPr>
        <p:spPr>
          <a:xfrm>
            <a:off x="5494020" y="1253300"/>
            <a:ext cx="2628900" cy="1062990"/>
          </a:xfrm>
          <a:prstGeom prst="rect">
            <a:avLst/>
          </a:prstGeom>
          <a:noFill/>
          <a:ln/>
        </p:spPr>
        <p:txBody>
          <a:bodyPr wrap="square" rtlCol="0" anchor="ctr"/>
          <a:lstStyle/>
          <a:p>
            <a:pPr>
              <a:lnSpc>
                <a:spcPct val="120000"/>
              </a:lnSpc>
            </a:pPr>
            <a:endParaRPr lang="en-US" sz="1350"/>
          </a:p>
        </p:txBody>
      </p:sp>
      <p:sp>
        <p:nvSpPr>
          <p:cNvPr id="19" name="Text 6">
            <a:extLst>
              <a:ext uri="{FF2B5EF4-FFF2-40B4-BE49-F238E27FC236}">
                <a16:creationId xmlns:a16="http://schemas.microsoft.com/office/drawing/2014/main" id="{DB20BF26-E70B-C580-7510-7890CD396CA7}"/>
              </a:ext>
            </a:extLst>
          </p:cNvPr>
          <p:cNvSpPr/>
          <p:nvPr/>
        </p:nvSpPr>
        <p:spPr>
          <a:xfrm>
            <a:off x="5726489" y="1225616"/>
            <a:ext cx="3203592" cy="342900"/>
          </a:xfrm>
          <a:prstGeom prst="rect">
            <a:avLst/>
          </a:prstGeom>
          <a:noFill/>
          <a:ln/>
        </p:spPr>
        <p:txBody>
          <a:bodyPr wrap="square" rtlCol="0" anchor="ctr"/>
          <a:lstStyle/>
          <a:p>
            <a:pPr algn="ctr"/>
            <a:endParaRPr lang="en-US" u="sng">
              <a:solidFill>
                <a:srgbClr val="0071BC"/>
              </a:solidFill>
            </a:endParaRPr>
          </a:p>
        </p:txBody>
      </p:sp>
      <p:pic>
        <p:nvPicPr>
          <p:cNvPr id="6" name="図 5" descr="アイコン&#10;&#10;AI 生成コンテンツは誤りを含む可能性があります。">
            <a:extLst>
              <a:ext uri="{FF2B5EF4-FFF2-40B4-BE49-F238E27FC236}">
                <a16:creationId xmlns:a16="http://schemas.microsoft.com/office/drawing/2014/main" id="{521F29A9-1B36-73F3-5795-69AA0BD18C90}"/>
              </a:ext>
            </a:extLst>
          </p:cNvPr>
          <p:cNvPicPr>
            <a:picLocks noChangeAspect="1"/>
          </p:cNvPicPr>
          <p:nvPr/>
        </p:nvPicPr>
        <p:blipFill>
          <a:blip r:embed="rId7"/>
          <a:stretch>
            <a:fillRect/>
          </a:stretch>
        </p:blipFill>
        <p:spPr>
          <a:xfrm>
            <a:off x="8139127" y="1938100"/>
            <a:ext cx="677237" cy="677237"/>
          </a:xfrm>
          <a:prstGeom prst="rect">
            <a:avLst/>
          </a:prstGeom>
        </p:spPr>
      </p:pic>
      <p:sp>
        <p:nvSpPr>
          <p:cNvPr id="18" name="テキスト ボックス 17">
            <a:extLst>
              <a:ext uri="{FF2B5EF4-FFF2-40B4-BE49-F238E27FC236}">
                <a16:creationId xmlns:a16="http://schemas.microsoft.com/office/drawing/2014/main" id="{842008F4-1AB6-7A12-C9A3-FE76C8500D26}"/>
              </a:ext>
            </a:extLst>
          </p:cNvPr>
          <p:cNvSpPr txBox="1"/>
          <p:nvPr/>
        </p:nvSpPr>
        <p:spPr>
          <a:xfrm>
            <a:off x="320475" y="2003403"/>
            <a:ext cx="4161238" cy="4251600"/>
          </a:xfrm>
          <a:prstGeom prst="roundRect">
            <a:avLst>
              <a:gd name="adj" fmla="val 4761"/>
            </a:avLst>
          </a:prstGeom>
          <a:solidFill>
            <a:srgbClr val="AC123A"/>
          </a:solidFill>
        </p:spPr>
        <p:txBody>
          <a:bodyPr wrap="square" lIns="0" tIns="405000" rIns="0" bIns="27000" rtlCol="0" anchor="ctr" anchorCtr="0">
            <a:noAutofit/>
          </a:bodyPr>
          <a:lstStyle/>
          <a:p>
            <a:pPr algn="ctr" defTabSz="685800">
              <a:defRPr/>
            </a:pPr>
            <a:endParaRPr lang="ja-JP" altLang="en-US" b="1">
              <a:solidFill>
                <a:srgbClr val="FFFFFF"/>
              </a:solidFill>
              <a:latin typeface="BIZ UDPゴシック" panose="020B0400000000000000" pitchFamily="50" charset="-128"/>
              <a:ea typeface="BIZ UDPゴシック" panose="020B0400000000000000" pitchFamily="50" charset="-128"/>
            </a:endParaRPr>
          </a:p>
        </p:txBody>
      </p:sp>
      <p:sp>
        <p:nvSpPr>
          <p:cNvPr id="9" name="Text 6">
            <a:extLst>
              <a:ext uri="{FF2B5EF4-FFF2-40B4-BE49-F238E27FC236}">
                <a16:creationId xmlns:a16="http://schemas.microsoft.com/office/drawing/2014/main" id="{352E9405-C94D-0AC9-01FE-A032764E74B4}"/>
              </a:ext>
            </a:extLst>
          </p:cNvPr>
          <p:cNvSpPr/>
          <p:nvPr/>
        </p:nvSpPr>
        <p:spPr>
          <a:xfrm>
            <a:off x="468385" y="2069497"/>
            <a:ext cx="3865418" cy="389169"/>
          </a:xfrm>
          <a:prstGeom prst="rect">
            <a:avLst/>
          </a:prstGeom>
          <a:solidFill>
            <a:srgbClr val="AC123A"/>
          </a:solidFill>
          <a:ln/>
        </p:spPr>
        <p:txBody>
          <a:bodyPr wrap="square" rtlCol="0" anchor="ctr"/>
          <a:lstStyle/>
          <a:p>
            <a:pPr algn="ctr"/>
            <a:r>
              <a:rPr lang="ja-JP" altLang="en-US" b="1">
                <a:solidFill>
                  <a:schemeClr val="bg1"/>
                </a:solidFill>
                <a:latin typeface="Meiryo" pitchFamily="34" charset="0"/>
                <a:ea typeface="Meiryo" pitchFamily="34" charset="-122"/>
                <a:cs typeface="Meiryo" pitchFamily="34" charset="-120"/>
              </a:rPr>
              <a:t>イベント実施と報道への呼び掛け</a:t>
            </a:r>
          </a:p>
        </p:txBody>
      </p:sp>
      <p:sp>
        <p:nvSpPr>
          <p:cNvPr id="10" name="Text 7">
            <a:extLst>
              <a:ext uri="{FF2B5EF4-FFF2-40B4-BE49-F238E27FC236}">
                <a16:creationId xmlns:a16="http://schemas.microsoft.com/office/drawing/2014/main" id="{82B0C85A-2784-6165-7062-F5AE5EC646C5}"/>
              </a:ext>
            </a:extLst>
          </p:cNvPr>
          <p:cNvSpPr/>
          <p:nvPr/>
        </p:nvSpPr>
        <p:spPr>
          <a:xfrm>
            <a:off x="457228" y="3421461"/>
            <a:ext cx="4130168" cy="693885"/>
          </a:xfrm>
          <a:prstGeom prst="roundRect">
            <a:avLst/>
          </a:prstGeom>
          <a:noFill/>
          <a:ln/>
        </p:spPr>
        <p:txBody>
          <a:bodyPr wrap="square" rtlCol="0" anchor="ctr"/>
          <a:lstStyle/>
          <a:p>
            <a:pPr>
              <a:lnSpc>
                <a:spcPts val="2250"/>
              </a:lnSpc>
            </a:pPr>
            <a:r>
              <a:rPr lang="ja-JP" altLang="en-US" sz="1400" b="1">
                <a:solidFill>
                  <a:schemeClr val="bg1"/>
                </a:solidFill>
                <a:latin typeface="Meiryo" pitchFamily="34" charset="0"/>
                <a:ea typeface="Meiryo" pitchFamily="34" charset="-122"/>
                <a:cs typeface="Meiryo" pitchFamily="34" charset="-120"/>
              </a:rPr>
              <a:t>各種の啓発イベントで、保護司等の更生保護</a:t>
            </a:r>
            <a:endParaRPr lang="en-US" altLang="ja-JP" sz="1400" b="1">
              <a:solidFill>
                <a:schemeClr val="bg1"/>
              </a:solidFill>
              <a:latin typeface="Meiryo" pitchFamily="34" charset="0"/>
              <a:ea typeface="Meiryo" pitchFamily="34" charset="-122"/>
              <a:cs typeface="Meiryo" pitchFamily="34" charset="-120"/>
            </a:endParaRPr>
          </a:p>
          <a:p>
            <a:pPr>
              <a:lnSpc>
                <a:spcPts val="2250"/>
              </a:lnSpc>
            </a:pPr>
            <a:r>
              <a:rPr lang="ja-JP" altLang="en-US" sz="1400" b="1">
                <a:solidFill>
                  <a:schemeClr val="bg1"/>
                </a:solidFill>
                <a:latin typeface="Meiryo" pitchFamily="34" charset="0"/>
                <a:ea typeface="Meiryo" pitchFamily="34" charset="-122"/>
                <a:cs typeface="Meiryo" pitchFamily="34" charset="-120"/>
              </a:rPr>
              <a:t>ボランティアの存在や役割を伝える工夫をするとともに、それが広く報道されるよう努める</a:t>
            </a:r>
            <a:endParaRPr lang="en-US" sz="1400" b="1">
              <a:solidFill>
                <a:schemeClr val="bg1"/>
              </a:solidFill>
            </a:endParaRPr>
          </a:p>
        </p:txBody>
      </p:sp>
      <p:sp>
        <p:nvSpPr>
          <p:cNvPr id="4" name="テキスト ボックス 3">
            <a:extLst>
              <a:ext uri="{FF2B5EF4-FFF2-40B4-BE49-F238E27FC236}">
                <a16:creationId xmlns:a16="http://schemas.microsoft.com/office/drawing/2014/main" id="{EA43F382-8F82-9727-D647-79112FFA7893}"/>
              </a:ext>
            </a:extLst>
          </p:cNvPr>
          <p:cNvSpPr txBox="1"/>
          <p:nvPr/>
        </p:nvSpPr>
        <p:spPr>
          <a:xfrm>
            <a:off x="446243" y="4280224"/>
            <a:ext cx="3909702" cy="1840661"/>
          </a:xfrm>
          <a:prstGeom prst="roundRect">
            <a:avLst>
              <a:gd name="adj" fmla="val 7026"/>
            </a:avLst>
          </a:prstGeom>
          <a:solidFill>
            <a:schemeClr val="bg1"/>
          </a:solidFill>
          <a:ln>
            <a:noFill/>
          </a:ln>
        </p:spPr>
        <p:txBody>
          <a:bodyPr wrap="square" rtlCol="0" anchor="ctr" anchorCtr="0">
            <a:noAutofit/>
          </a:bodyPr>
          <a:lstStyle/>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例えば、建物等のイエローライトアップを</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する際、“社会を明るくする運動”という言葉</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よりも、「更生保護」「保護司」「更生保護</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ボランティア」の意味が伝わるよう、</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ポスター掲示や資料配布その他の工夫をする</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000"/>
              </a:lnSpc>
            </a:pP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a:t>
            </a:r>
            <a:r>
              <a:rPr lang="en-US" altLang="ja-JP" sz="1300" b="1">
                <a:solidFill>
                  <a:srgbClr val="333333"/>
                </a:solidFill>
                <a:latin typeface="メイリオ" panose="020B0604030504040204" pitchFamily="50" charset="-128"/>
                <a:ea typeface="メイリオ" panose="020B0604030504040204" pitchFamily="50" charset="-128"/>
              </a:rPr>
              <a:t> </a:t>
            </a:r>
            <a:r>
              <a:rPr lang="ja-JP" altLang="en-US" sz="1300" b="1">
                <a:solidFill>
                  <a:srgbClr val="333333"/>
                </a:solidFill>
                <a:latin typeface="メイリオ" panose="020B0604030504040204" pitchFamily="50" charset="-128"/>
                <a:ea typeface="メイリオ" panose="020B0604030504040204" pitchFamily="50" charset="-128"/>
              </a:rPr>
              <a:t>新聞・テレビで、そのイベントの趣旨を</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しっかり報道してもらえるよう働き掛ける</a:t>
            </a:r>
          </a:p>
        </p:txBody>
      </p:sp>
      <p:sp>
        <p:nvSpPr>
          <p:cNvPr id="5" name="テキスト ボックス 4">
            <a:extLst>
              <a:ext uri="{FF2B5EF4-FFF2-40B4-BE49-F238E27FC236}">
                <a16:creationId xmlns:a16="http://schemas.microsoft.com/office/drawing/2014/main" id="{9412ECD9-E888-438D-0215-F28A4228EEDE}"/>
              </a:ext>
            </a:extLst>
          </p:cNvPr>
          <p:cNvSpPr txBox="1"/>
          <p:nvPr/>
        </p:nvSpPr>
        <p:spPr>
          <a:xfrm>
            <a:off x="4655127" y="2003403"/>
            <a:ext cx="4161238" cy="4251600"/>
          </a:xfrm>
          <a:prstGeom prst="roundRect">
            <a:avLst>
              <a:gd name="adj" fmla="val 4761"/>
            </a:avLst>
          </a:prstGeom>
          <a:solidFill>
            <a:srgbClr val="AC123A"/>
          </a:solidFill>
        </p:spPr>
        <p:txBody>
          <a:bodyPr wrap="square" lIns="0" tIns="405000" rIns="0" bIns="27000" rtlCol="0" anchor="ctr" anchorCtr="0">
            <a:noAutofit/>
          </a:bodyPr>
          <a:lstStyle/>
          <a:p>
            <a:pPr algn="ctr" defTabSz="685800">
              <a:defRPr/>
            </a:pPr>
            <a:endParaRPr lang="ja-JP" altLang="en-US" b="1">
              <a:solidFill>
                <a:srgbClr val="FFFFFF"/>
              </a:solidFill>
              <a:latin typeface="BIZ UDPゴシック" panose="020B0400000000000000" pitchFamily="50" charset="-128"/>
              <a:ea typeface="BIZ UDPゴシック" panose="020B0400000000000000" pitchFamily="50" charset="-128"/>
            </a:endParaRPr>
          </a:p>
        </p:txBody>
      </p:sp>
      <p:sp>
        <p:nvSpPr>
          <p:cNvPr id="21" name="Text 6">
            <a:extLst>
              <a:ext uri="{FF2B5EF4-FFF2-40B4-BE49-F238E27FC236}">
                <a16:creationId xmlns:a16="http://schemas.microsoft.com/office/drawing/2014/main" id="{A967E04E-62CA-FB7B-92C7-006E726DB101}"/>
              </a:ext>
            </a:extLst>
          </p:cNvPr>
          <p:cNvSpPr/>
          <p:nvPr/>
        </p:nvSpPr>
        <p:spPr>
          <a:xfrm>
            <a:off x="4826978" y="2076213"/>
            <a:ext cx="3764081" cy="389169"/>
          </a:xfrm>
          <a:prstGeom prst="rect">
            <a:avLst/>
          </a:prstGeom>
          <a:solidFill>
            <a:srgbClr val="AC123A"/>
          </a:solidFill>
          <a:ln/>
        </p:spPr>
        <p:txBody>
          <a:bodyPr wrap="square" rtlCol="0" anchor="ctr"/>
          <a:lstStyle/>
          <a:p>
            <a:pPr algn="ctr"/>
            <a:r>
              <a:rPr lang="ja-JP" altLang="en-US" b="1">
                <a:solidFill>
                  <a:schemeClr val="bg1"/>
                </a:solidFill>
                <a:latin typeface="Meiryo" pitchFamily="34" charset="0"/>
                <a:ea typeface="Meiryo" pitchFamily="34" charset="-122"/>
                <a:cs typeface="Meiryo" pitchFamily="34" charset="-120"/>
              </a:rPr>
              <a:t>ポスター等の掲示・</a:t>
            </a:r>
            <a:r>
              <a:rPr lang="en-US" altLang="ja-JP" b="1">
                <a:solidFill>
                  <a:schemeClr val="bg1"/>
                </a:solidFill>
                <a:latin typeface="Meiryo" pitchFamily="34" charset="0"/>
                <a:ea typeface="Meiryo" pitchFamily="34" charset="-122"/>
                <a:cs typeface="Meiryo" pitchFamily="34" charset="-120"/>
              </a:rPr>
              <a:t>SNS</a:t>
            </a:r>
            <a:r>
              <a:rPr lang="ja-JP" altLang="en-US" b="1">
                <a:solidFill>
                  <a:schemeClr val="bg1"/>
                </a:solidFill>
                <a:latin typeface="Meiryo" pitchFamily="34" charset="0"/>
                <a:ea typeface="Meiryo" pitchFamily="34" charset="-122"/>
                <a:cs typeface="Meiryo" pitchFamily="34" charset="-120"/>
              </a:rPr>
              <a:t>等の発信</a:t>
            </a:r>
            <a:endParaRPr lang="en-US">
              <a:solidFill>
                <a:schemeClr val="bg1"/>
              </a:solidFill>
            </a:endParaRPr>
          </a:p>
        </p:txBody>
      </p:sp>
      <p:sp>
        <p:nvSpPr>
          <p:cNvPr id="23" name="Text 7">
            <a:extLst>
              <a:ext uri="{FF2B5EF4-FFF2-40B4-BE49-F238E27FC236}">
                <a16:creationId xmlns:a16="http://schemas.microsoft.com/office/drawing/2014/main" id="{5E8A6F72-6C4D-430B-7EE2-CEB53D98439B}"/>
              </a:ext>
            </a:extLst>
          </p:cNvPr>
          <p:cNvSpPr/>
          <p:nvPr/>
        </p:nvSpPr>
        <p:spPr>
          <a:xfrm>
            <a:off x="4740375" y="3429000"/>
            <a:ext cx="4083150" cy="693885"/>
          </a:xfrm>
          <a:prstGeom prst="roundRect">
            <a:avLst/>
          </a:prstGeom>
          <a:noFill/>
          <a:ln/>
        </p:spPr>
        <p:txBody>
          <a:bodyPr wrap="square" rtlCol="0" anchor="ctr"/>
          <a:lstStyle/>
          <a:p>
            <a:pPr>
              <a:lnSpc>
                <a:spcPts val="2250"/>
              </a:lnSpc>
            </a:pPr>
            <a:r>
              <a:rPr lang="ja-JP" altLang="en-US" sz="1350" b="1">
                <a:solidFill>
                  <a:schemeClr val="bg1"/>
                </a:solidFill>
                <a:latin typeface="Meiryo" pitchFamily="34" charset="0"/>
                <a:ea typeface="Meiryo" pitchFamily="34" charset="-122"/>
                <a:cs typeface="Meiryo" pitchFamily="34" charset="-120"/>
              </a:rPr>
              <a:t>新たなポスターの掲示先等の確保を図るとともに</a:t>
            </a:r>
            <a:endParaRPr lang="en-US" altLang="ja-JP" sz="1350" b="1">
              <a:solidFill>
                <a:schemeClr val="bg1"/>
              </a:solidFill>
              <a:latin typeface="Meiryo" pitchFamily="34" charset="0"/>
              <a:ea typeface="Meiryo" pitchFamily="34" charset="-122"/>
              <a:cs typeface="Meiryo" pitchFamily="34" charset="-120"/>
            </a:endParaRPr>
          </a:p>
          <a:p>
            <a:pPr>
              <a:lnSpc>
                <a:spcPts val="2250"/>
              </a:lnSpc>
            </a:pPr>
            <a:r>
              <a:rPr lang="en-US" altLang="ja-JP" sz="1350" b="1">
                <a:solidFill>
                  <a:schemeClr val="bg1"/>
                </a:solidFill>
                <a:latin typeface="Meiryo" pitchFamily="34" charset="0"/>
                <a:ea typeface="Meiryo" pitchFamily="34" charset="-122"/>
                <a:cs typeface="Meiryo" pitchFamily="34" charset="-120"/>
              </a:rPr>
              <a:t>SNS</a:t>
            </a:r>
            <a:r>
              <a:rPr lang="ja-JP" altLang="en-US" sz="1350" b="1">
                <a:solidFill>
                  <a:schemeClr val="bg1"/>
                </a:solidFill>
                <a:latin typeface="Meiryo" pitchFamily="34" charset="0"/>
                <a:ea typeface="Meiryo" pitchFamily="34" charset="-122"/>
                <a:cs typeface="Meiryo" pitchFamily="34" charset="-120"/>
              </a:rPr>
              <a:t>等により、保護司等の更生保護ボランティアの活動を積極的に発信する</a:t>
            </a:r>
            <a:endParaRPr lang="en-US" sz="1350" b="1">
              <a:solidFill>
                <a:schemeClr val="bg1"/>
              </a:solidFill>
            </a:endParaRPr>
          </a:p>
        </p:txBody>
      </p:sp>
      <p:sp>
        <p:nvSpPr>
          <p:cNvPr id="25" name="テキスト ボックス 24">
            <a:extLst>
              <a:ext uri="{FF2B5EF4-FFF2-40B4-BE49-F238E27FC236}">
                <a16:creationId xmlns:a16="http://schemas.microsoft.com/office/drawing/2014/main" id="{CE8040F1-35E6-EE5C-1124-62912126D6BE}"/>
              </a:ext>
            </a:extLst>
          </p:cNvPr>
          <p:cNvSpPr txBox="1"/>
          <p:nvPr/>
        </p:nvSpPr>
        <p:spPr>
          <a:xfrm>
            <a:off x="4769597" y="4285990"/>
            <a:ext cx="3938684" cy="1814200"/>
          </a:xfrm>
          <a:prstGeom prst="roundRect">
            <a:avLst>
              <a:gd name="adj" fmla="val 7026"/>
            </a:avLst>
          </a:prstGeom>
          <a:solidFill>
            <a:schemeClr val="bg1"/>
          </a:solidFill>
          <a:ln>
            <a:noFill/>
          </a:ln>
        </p:spPr>
        <p:txBody>
          <a:bodyPr wrap="square" rtlCol="0">
            <a:spAutoFit/>
          </a:bodyPr>
          <a:lstStyle/>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a:t>
            </a:r>
            <a:r>
              <a:rPr lang="en-US" altLang="ja-JP" sz="1200" b="1">
                <a:solidFill>
                  <a:srgbClr val="333333"/>
                </a:solidFill>
                <a:latin typeface="メイリオ" panose="020B0604030504040204" pitchFamily="50" charset="-128"/>
                <a:ea typeface="メイリオ" panose="020B0604030504040204" pitchFamily="50" charset="-128"/>
              </a:rPr>
              <a:t>｢</a:t>
            </a:r>
            <a:r>
              <a:rPr lang="ja-JP" altLang="en-US" sz="1300" b="1">
                <a:solidFill>
                  <a:srgbClr val="333333"/>
                </a:solidFill>
                <a:latin typeface="メイリオ" panose="020B0604030504040204" pitchFamily="50" charset="-128"/>
                <a:ea typeface="メイリオ" panose="020B0604030504040204" pitchFamily="50" charset="-128"/>
              </a:rPr>
              <a:t>保護司になるなんて</a:t>
            </a:r>
            <a:r>
              <a:rPr lang="ja-JP" altLang="en-US" sz="1200" b="1">
                <a:solidFill>
                  <a:srgbClr val="333333"/>
                </a:solidFill>
                <a:latin typeface="メイリオ" panose="020B0604030504040204" pitchFamily="50" charset="-128"/>
                <a:ea typeface="メイリオ" panose="020B0604030504040204" pitchFamily="50" charset="-128"/>
              </a:rPr>
              <a:t>、</a:t>
            </a:r>
            <a:r>
              <a:rPr lang="ja-JP" altLang="en-US" sz="1300" b="1">
                <a:solidFill>
                  <a:srgbClr val="333333"/>
                </a:solidFill>
                <a:latin typeface="メイリオ" panose="020B0604030504040204" pitchFamily="50" charset="-128"/>
                <a:ea typeface="メイリオ" panose="020B0604030504040204" pitchFamily="50" charset="-128"/>
              </a:rPr>
              <a:t>思ってもみなかった。</a:t>
            </a:r>
            <a:r>
              <a:rPr lang="en-US" altLang="ja-JP" sz="1300" b="1">
                <a:solidFill>
                  <a:srgbClr val="333333"/>
                </a:solidFill>
                <a:latin typeface="メイリオ" panose="020B0604030504040204" pitchFamily="50" charset="-128"/>
                <a:ea typeface="メイリオ" panose="020B0604030504040204" pitchFamily="50" charset="-128"/>
              </a:rPr>
              <a:t>｣</a:t>
            </a:r>
          </a:p>
          <a:p>
            <a:pPr>
              <a:lnSpc>
                <a:spcPts val="1700"/>
              </a:lnSpc>
            </a:pPr>
            <a:r>
              <a:rPr lang="en-US" altLang="ja-JP" sz="1300" b="1">
                <a:solidFill>
                  <a:srgbClr val="333333"/>
                </a:solidFill>
                <a:latin typeface="メイリオ" panose="020B0604030504040204" pitchFamily="50" charset="-128"/>
                <a:ea typeface="メイリオ" panose="020B0604030504040204" pitchFamily="50" charset="-128"/>
              </a:rPr>
              <a:t>   </a:t>
            </a:r>
            <a:r>
              <a:rPr lang="ja-JP" altLang="en-US" sz="1300" b="1">
                <a:solidFill>
                  <a:srgbClr val="333333"/>
                </a:solidFill>
                <a:latin typeface="メイリオ" panose="020B0604030504040204" pitchFamily="50" charset="-128"/>
                <a:ea typeface="メイリオ" panose="020B0604030504040204" pitchFamily="50" charset="-128"/>
              </a:rPr>
              <a:t>のポスターやリーフレット等を多くの国民に</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en-US" altLang="ja-JP" sz="1300" b="1">
                <a:solidFill>
                  <a:srgbClr val="333333"/>
                </a:solidFill>
                <a:latin typeface="メイリオ" panose="020B0604030504040204" pitchFamily="50" charset="-128"/>
                <a:ea typeface="メイリオ" panose="020B0604030504040204" pitchFamily="50" charset="-128"/>
              </a:rPr>
              <a:t>   </a:t>
            </a:r>
            <a:r>
              <a:rPr lang="ja-JP" altLang="en-US" sz="1300" b="1">
                <a:solidFill>
                  <a:srgbClr val="333333"/>
                </a:solidFill>
                <a:latin typeface="メイリオ" panose="020B0604030504040204" pitchFamily="50" charset="-128"/>
                <a:ea typeface="メイリオ" panose="020B0604030504040204" pitchFamily="50" charset="-128"/>
              </a:rPr>
              <a:t>見ていただき、考えていただく観点から、</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en-US" altLang="ja-JP" sz="1300" b="1">
                <a:solidFill>
                  <a:srgbClr val="333333"/>
                </a:solidFill>
                <a:latin typeface="メイリオ" panose="020B0604030504040204" pitchFamily="50" charset="-128"/>
                <a:ea typeface="メイリオ" panose="020B0604030504040204" pitchFamily="50" charset="-128"/>
              </a:rPr>
              <a:t>   </a:t>
            </a:r>
            <a:r>
              <a:rPr lang="ja-JP" altLang="en-US" sz="1300" b="1">
                <a:solidFill>
                  <a:srgbClr val="333333"/>
                </a:solidFill>
                <a:latin typeface="メイリオ" panose="020B0604030504040204" pitchFamily="50" charset="-128"/>
                <a:ea typeface="メイリオ" panose="020B0604030504040204" pitchFamily="50" charset="-128"/>
              </a:rPr>
              <a:t>効果的な掲示場所等の確保に努める</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000"/>
              </a:lnSpc>
            </a:pP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更生保護ボランティアの活動について、自身</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や関係機関・団体が積極的に</a:t>
            </a:r>
            <a:r>
              <a:rPr lang="en-US" altLang="ja-JP" sz="1300" b="1">
                <a:solidFill>
                  <a:srgbClr val="333333"/>
                </a:solidFill>
                <a:latin typeface="メイリオ" panose="020B0604030504040204" pitchFamily="50" charset="-128"/>
                <a:ea typeface="メイリオ" panose="020B0604030504040204" pitchFamily="50" charset="-128"/>
              </a:rPr>
              <a:t>SNS</a:t>
            </a:r>
            <a:r>
              <a:rPr lang="ja-JP" altLang="en-US" sz="1300" b="1">
                <a:solidFill>
                  <a:srgbClr val="333333"/>
                </a:solidFill>
                <a:latin typeface="メイリオ" panose="020B0604030504040204" pitchFamily="50" charset="-128"/>
                <a:ea typeface="メイリオ" panose="020B0604030504040204" pitchFamily="50" charset="-128"/>
              </a:rPr>
              <a:t>や</a:t>
            </a:r>
            <a:r>
              <a:rPr lang="en-US" altLang="ja-JP" sz="1300" b="1">
                <a:solidFill>
                  <a:srgbClr val="333333"/>
                </a:solidFill>
                <a:latin typeface="メイリオ" panose="020B0604030504040204" pitchFamily="50" charset="-128"/>
                <a:ea typeface="メイリオ" panose="020B0604030504040204" pitchFamily="50" charset="-128"/>
              </a:rPr>
              <a:t>HP</a:t>
            </a:r>
            <a:r>
              <a:rPr lang="ja-JP" altLang="en-US" sz="1300" b="1">
                <a:solidFill>
                  <a:srgbClr val="333333"/>
                </a:solidFill>
                <a:latin typeface="メイリオ" panose="020B0604030504040204" pitchFamily="50" charset="-128"/>
                <a:ea typeface="メイリオ" panose="020B0604030504040204" pitchFamily="50" charset="-128"/>
              </a:rPr>
              <a:t>等で</a:t>
            </a:r>
            <a:endParaRPr lang="en-US" altLang="ja-JP" sz="1300" b="1">
              <a:solidFill>
                <a:srgbClr val="333333"/>
              </a:solidFill>
              <a:latin typeface="メイリオ" panose="020B0604030504040204" pitchFamily="50" charset="-128"/>
              <a:ea typeface="メイリオ" panose="020B0604030504040204" pitchFamily="50" charset="-128"/>
            </a:endParaRPr>
          </a:p>
          <a:p>
            <a:pPr>
              <a:lnSpc>
                <a:spcPts val="1700"/>
              </a:lnSpc>
            </a:pPr>
            <a:r>
              <a:rPr lang="ja-JP" altLang="en-US" sz="1300" b="1">
                <a:solidFill>
                  <a:srgbClr val="333333"/>
                </a:solidFill>
                <a:latin typeface="メイリオ" panose="020B0604030504040204" pitchFamily="50" charset="-128"/>
                <a:ea typeface="メイリオ" panose="020B0604030504040204" pitchFamily="50" charset="-128"/>
              </a:rPr>
              <a:t>　発信する</a:t>
            </a:r>
            <a:endParaRPr lang="en-US" altLang="ja-JP" sz="1300" b="1">
              <a:solidFill>
                <a:srgbClr val="333333"/>
              </a:solidFill>
              <a:latin typeface="メイリオ" panose="020B0604030504040204" pitchFamily="50" charset="-128"/>
              <a:ea typeface="メイリオ" panose="020B0604030504040204" pitchFamily="50" charset="-128"/>
            </a:endParaRPr>
          </a:p>
        </p:txBody>
      </p:sp>
      <p:pic>
        <p:nvPicPr>
          <p:cNvPr id="2" name="図 1" descr="アイコン&#10;&#10;AI 生成コンテンツは誤りを含む可能性があります。">
            <a:extLst>
              <a:ext uri="{FF2B5EF4-FFF2-40B4-BE49-F238E27FC236}">
                <a16:creationId xmlns:a16="http://schemas.microsoft.com/office/drawing/2014/main" id="{69D07C73-4A7B-733D-5412-2D3EA1866EFF}"/>
              </a:ext>
            </a:extLst>
          </p:cNvPr>
          <p:cNvPicPr>
            <a:picLocks noChangeAspect="1"/>
          </p:cNvPicPr>
          <p:nvPr/>
        </p:nvPicPr>
        <p:blipFill>
          <a:blip r:embed="rId8">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777256" y="2523623"/>
            <a:ext cx="639775" cy="639775"/>
          </a:xfrm>
          <a:prstGeom prst="rect">
            <a:avLst/>
          </a:prstGeom>
        </p:spPr>
      </p:pic>
      <p:pic>
        <p:nvPicPr>
          <p:cNvPr id="7" name="図 6" descr="抽象, 挿絵 が含まれている画像&#10;&#10;AI 生成コンテンツは誤りを含む可能性があります。">
            <a:extLst>
              <a:ext uri="{FF2B5EF4-FFF2-40B4-BE49-F238E27FC236}">
                <a16:creationId xmlns:a16="http://schemas.microsoft.com/office/drawing/2014/main" id="{FC024B35-6471-BCC3-1253-1491AA5DB25C}"/>
              </a:ext>
            </a:extLst>
          </p:cNvPr>
          <p:cNvPicPr>
            <a:picLocks noChangeAspect="1"/>
          </p:cNvPicPr>
          <p:nvPr/>
        </p:nvPicPr>
        <p:blipFill>
          <a:blip r:embed="rId9">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2610337" y="2628517"/>
            <a:ext cx="551612" cy="551612"/>
          </a:xfrm>
          <a:prstGeom prst="rect">
            <a:avLst/>
          </a:prstGeom>
        </p:spPr>
      </p:pic>
      <p:pic>
        <p:nvPicPr>
          <p:cNvPr id="12" name="図 11" descr="アイコン&#10;&#10;AI 生成コンテンツは誤りを含む可能性があります。">
            <a:extLst>
              <a:ext uri="{FF2B5EF4-FFF2-40B4-BE49-F238E27FC236}">
                <a16:creationId xmlns:a16="http://schemas.microsoft.com/office/drawing/2014/main" id="{DDBF98CD-38B2-295F-9F38-B1A50AA99D31}"/>
              </a:ext>
            </a:extLst>
          </p:cNvPr>
          <p:cNvPicPr>
            <a:picLocks noChangeAspect="1"/>
          </p:cNvPicPr>
          <p:nvPr/>
        </p:nvPicPr>
        <p:blipFill>
          <a:blip r:embed="rId10">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6864361" y="2560160"/>
            <a:ext cx="673077" cy="673077"/>
          </a:xfrm>
          <a:prstGeom prst="rect">
            <a:avLst/>
          </a:prstGeom>
        </p:spPr>
      </p:pic>
      <p:pic>
        <p:nvPicPr>
          <p:cNvPr id="13" name="図 12" descr="アイコン&#10;&#10;AI 生成コンテンツは誤りを含む可能性があります。">
            <a:extLst>
              <a:ext uri="{FF2B5EF4-FFF2-40B4-BE49-F238E27FC236}">
                <a16:creationId xmlns:a16="http://schemas.microsoft.com/office/drawing/2014/main" id="{CCBA4DE4-CC0F-F569-B1CA-C7960678BE09}"/>
              </a:ext>
            </a:extLst>
          </p:cNvPr>
          <p:cNvPicPr>
            <a:picLocks noChangeAspect="1"/>
          </p:cNvPicPr>
          <p:nvPr/>
        </p:nvPicPr>
        <p:blipFill>
          <a:blip r:embed="rId11">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6049929" y="2603342"/>
            <a:ext cx="571145" cy="571145"/>
          </a:xfrm>
          <a:prstGeom prst="rect">
            <a:avLst/>
          </a:prstGeom>
        </p:spPr>
      </p:pic>
      <p:sp>
        <p:nvSpPr>
          <p:cNvPr id="14" name="Shape 1">
            <a:extLst>
              <a:ext uri="{FF2B5EF4-FFF2-40B4-BE49-F238E27FC236}">
                <a16:creationId xmlns:a16="http://schemas.microsoft.com/office/drawing/2014/main" id="{AA03AC10-D5B1-88F8-E5F9-C4DA6FD4FC47}"/>
              </a:ext>
            </a:extLst>
          </p:cNvPr>
          <p:cNvSpPr/>
          <p:nvPr/>
        </p:nvSpPr>
        <p:spPr>
          <a:xfrm>
            <a:off x="0" y="433363"/>
            <a:ext cx="9143771" cy="137160"/>
          </a:xfrm>
          <a:prstGeom prst="rect">
            <a:avLst/>
          </a:prstGeom>
          <a:solidFill>
            <a:srgbClr val="0071BC"/>
          </a:solidFill>
          <a:ln w="12700">
            <a:noFill/>
            <a:prstDash val="solid"/>
          </a:ln>
          <a:effectLst/>
        </p:spPr>
        <p:txBody>
          <a:bodyPr/>
          <a:lstStyle/>
          <a:p>
            <a:pPr defTabSz="685800">
              <a:defRPr/>
            </a:pPr>
            <a:endParaRPr kumimoji="0" lang="ja-JP" altLang="en-US" sz="1350">
              <a:solidFill>
                <a:prstClr val="black"/>
              </a:solidFill>
              <a:latin typeface="Calibri" panose="020F0502020204030204"/>
              <a:ea typeface="游ゴシック" panose="020B0400000000000000" pitchFamily="50" charset="-128"/>
            </a:endParaRPr>
          </a:p>
        </p:txBody>
      </p:sp>
      <p:sp>
        <p:nvSpPr>
          <p:cNvPr id="28" name="Text 3">
            <a:extLst>
              <a:ext uri="{FF2B5EF4-FFF2-40B4-BE49-F238E27FC236}">
                <a16:creationId xmlns:a16="http://schemas.microsoft.com/office/drawing/2014/main" id="{0057E22F-B3D4-F1CA-82CF-FFE0BFD930F8}"/>
              </a:ext>
            </a:extLst>
          </p:cNvPr>
          <p:cNvSpPr/>
          <p:nvPr/>
        </p:nvSpPr>
        <p:spPr>
          <a:xfrm>
            <a:off x="179566" y="1338712"/>
            <a:ext cx="8298180" cy="411480"/>
          </a:xfrm>
          <a:prstGeom prst="rect">
            <a:avLst/>
          </a:prstGeom>
          <a:noFill/>
          <a:ln/>
        </p:spPr>
        <p:txBody>
          <a:bodyPr wrap="square" rtlCol="0" anchor="ctr"/>
          <a:lstStyle/>
          <a:p>
            <a:r>
              <a:rPr lang="ja-JP" altLang="en-US" b="1">
                <a:solidFill>
                  <a:srgbClr val="333333"/>
                </a:solidFill>
                <a:latin typeface="メイリオ" panose="020B0604030504040204" pitchFamily="50" charset="-128"/>
                <a:ea typeface="メイリオ" panose="020B0604030504040204" pitchFamily="50" charset="-128"/>
              </a:rPr>
              <a:t>（あくまで一例であり、統一テーマを意識して創意工夫をお願いします）</a:t>
            </a:r>
            <a:endParaRPr lang="en-US" sz="2400" b="1">
              <a:solidFill>
                <a:srgbClr val="333333"/>
              </a:solidFill>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a16="http://schemas.microsoft.com/office/drawing/2014/main" id="{E5407263-F62E-4DF9-432C-6CEFA065C796}"/>
              </a:ext>
            </a:extLst>
          </p:cNvPr>
          <p:cNvSpPr/>
          <p:nvPr/>
        </p:nvSpPr>
        <p:spPr>
          <a:xfrm>
            <a:off x="437095" y="1635107"/>
            <a:ext cx="7272000" cy="56700"/>
          </a:xfrm>
          <a:prstGeom prst="rect">
            <a:avLst/>
          </a:prstGeom>
          <a:solidFill>
            <a:srgbClr val="E2F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attFill prst="wdUpDiag">
                <a:fgClr>
                  <a:srgbClr val="E2F1FA"/>
                </a:fgClr>
                <a:bgClr>
                  <a:schemeClr val="bg1"/>
                </a:bgClr>
              </a:pattFill>
            </a:endParaRPr>
          </a:p>
        </p:txBody>
      </p:sp>
      <p:pic>
        <p:nvPicPr>
          <p:cNvPr id="33" name="Picture 4" descr="ロゴ&#10;&#10;AI 生成コンテンツは誤りを含む可能性があります。">
            <a:extLst>
              <a:ext uri="{FF2B5EF4-FFF2-40B4-BE49-F238E27FC236}">
                <a16:creationId xmlns:a16="http://schemas.microsoft.com/office/drawing/2014/main" id="{DC76295D-0ABF-D0B2-B447-D8A5939B2261}"/>
              </a:ext>
            </a:extLst>
          </p:cNvPr>
          <p:cNvPicPr>
            <a:picLocks noChangeAspect="1" noChangeArrowheads="1"/>
          </p:cNvPicPr>
          <p:nvPr/>
        </p:nvPicPr>
        <p:blipFill>
          <a:blip r:embed="rId12">
            <a:clrChange>
              <a:clrFrom>
                <a:srgbClr val="000000">
                  <a:alpha val="0"/>
                </a:srgbClr>
              </a:clrFrom>
              <a:clrTo>
                <a:srgbClr val="000000">
                  <a:alpha val="0"/>
                </a:srgbClr>
              </a:clrTo>
            </a:clrChange>
            <a:alphaModFix amt="20000"/>
            <a:extLst>
              <a:ext uri="{28A0092B-C50C-407E-A947-70E740481C1C}">
                <a14:useLocalDpi xmlns:a14="http://schemas.microsoft.com/office/drawing/2010/main" val="0"/>
              </a:ext>
            </a:extLst>
          </a:blip>
          <a:srcRect/>
          <a:stretch>
            <a:fillRect/>
          </a:stretch>
        </p:blipFill>
        <p:spPr bwMode="auto">
          <a:xfrm>
            <a:off x="8658400" y="6446520"/>
            <a:ext cx="345644" cy="411480"/>
          </a:xfrm>
          <a:prstGeom prst="rect">
            <a:avLst/>
          </a:prstGeom>
          <a:noFill/>
          <a:extLst>
            <a:ext uri="{909E8E84-426E-40DD-AFC4-6F175D3DCCD1}">
              <a14:hiddenFill xmlns:a14="http://schemas.microsoft.com/office/drawing/2010/main">
                <a:solidFill>
                  <a:srgbClr val="FFFFFF"/>
                </a:solidFill>
              </a14:hiddenFill>
            </a:ext>
          </a:extLst>
        </p:spPr>
      </p:pic>
      <p:sp>
        <p:nvSpPr>
          <p:cNvPr id="34" name="Text 7">
            <a:extLst>
              <a:ext uri="{FF2B5EF4-FFF2-40B4-BE49-F238E27FC236}">
                <a16:creationId xmlns:a16="http://schemas.microsoft.com/office/drawing/2014/main" id="{8ED488AD-4052-9881-87D8-2C75CD3AAE60}"/>
              </a:ext>
            </a:extLst>
          </p:cNvPr>
          <p:cNvSpPr/>
          <p:nvPr/>
        </p:nvSpPr>
        <p:spPr>
          <a:xfrm>
            <a:off x="8484520" y="6456942"/>
            <a:ext cx="659480" cy="343039"/>
          </a:xfrm>
          <a:prstGeom prst="rect">
            <a:avLst/>
          </a:prstGeom>
          <a:noFill/>
          <a:ln/>
        </p:spPr>
        <p:txBody>
          <a:bodyPr wrap="square" lIns="68580" tIns="34290" rIns="68580" bIns="34290" rtlCol="0" anchor="ctr"/>
          <a:lstStyle/>
          <a:p>
            <a:pPr algn="r">
              <a:defRPr/>
            </a:pPr>
            <a:r>
              <a:rPr kumimoji="0" lang="en-US" sz="1350">
                <a:solidFill>
                  <a:srgbClr val="666666"/>
                </a:solidFill>
                <a:latin typeface="Meiryo"/>
                <a:ea typeface="Meiryo"/>
              </a:rPr>
              <a:t>1</a:t>
            </a:r>
            <a:r>
              <a:rPr kumimoji="0" lang="en-US" altLang="ja-JP" sz="1350">
                <a:solidFill>
                  <a:srgbClr val="666666"/>
                </a:solidFill>
                <a:latin typeface="Meiryo"/>
                <a:ea typeface="Meiryo"/>
              </a:rPr>
              <a:t>5</a:t>
            </a:r>
            <a:r>
              <a:rPr kumimoji="0" lang="en-US" sz="1350">
                <a:solidFill>
                  <a:srgbClr val="666666"/>
                </a:solidFill>
                <a:latin typeface="Meiryo"/>
                <a:ea typeface="Meiryo"/>
              </a:rPr>
              <a:t>/1</a:t>
            </a:r>
            <a:r>
              <a:rPr kumimoji="0" lang="en-US" altLang="ja-JP" sz="1350">
                <a:solidFill>
                  <a:srgbClr val="666666"/>
                </a:solidFill>
                <a:latin typeface="Meiryo"/>
                <a:ea typeface="Meiryo"/>
              </a:rPr>
              <a:t>8</a:t>
            </a:r>
            <a:endParaRPr kumimoji="0" lang="en-US" sz="1350">
              <a:solidFill>
                <a:srgbClr val="666666"/>
              </a:solidFill>
              <a:latin typeface="Meiryo"/>
              <a:ea typeface="Meiryo"/>
            </a:endParaRPr>
          </a:p>
        </p:txBody>
      </p:sp>
      <p:sp>
        <p:nvSpPr>
          <p:cNvPr id="37" name="Text 3">
            <a:extLst>
              <a:ext uri="{FF2B5EF4-FFF2-40B4-BE49-F238E27FC236}">
                <a16:creationId xmlns:a16="http://schemas.microsoft.com/office/drawing/2014/main" id="{F52B0AC5-73B4-0FEE-88C3-D1904DE311AB}"/>
              </a:ext>
            </a:extLst>
          </p:cNvPr>
          <p:cNvSpPr/>
          <p:nvPr/>
        </p:nvSpPr>
        <p:spPr>
          <a:xfrm>
            <a:off x="339988" y="943630"/>
            <a:ext cx="8881908" cy="411480"/>
          </a:xfrm>
          <a:prstGeom prst="rect">
            <a:avLst/>
          </a:prstGeom>
          <a:noFill/>
          <a:ln/>
        </p:spPr>
        <p:txBody>
          <a:bodyPr wrap="square" rtlCol="0" anchor="ctr"/>
          <a:lstStyle/>
          <a:p>
            <a:pPr>
              <a:defRPr/>
            </a:pPr>
            <a:r>
              <a:rPr lang="ja-JP" altLang="en-US" sz="2800" b="1">
                <a:solidFill>
                  <a:srgbClr val="333333"/>
                </a:solidFill>
                <a:latin typeface="Meiryo" pitchFamily="34" charset="0"/>
                <a:ea typeface="Meiryo" pitchFamily="34" charset="-122"/>
                <a:cs typeface="Meiryo" pitchFamily="34" charset="-120"/>
              </a:rPr>
              <a:t>具体的な活動展開例</a:t>
            </a:r>
          </a:p>
        </p:txBody>
      </p:sp>
      <p:sp>
        <p:nvSpPr>
          <p:cNvPr id="38" name="正方形/長方形 37">
            <a:extLst>
              <a:ext uri="{FF2B5EF4-FFF2-40B4-BE49-F238E27FC236}">
                <a16:creationId xmlns:a16="http://schemas.microsoft.com/office/drawing/2014/main" id="{41AFE8DB-98A5-FDCE-DB79-BC37F46A0786}"/>
              </a:ext>
            </a:extLst>
          </p:cNvPr>
          <p:cNvSpPr/>
          <p:nvPr/>
        </p:nvSpPr>
        <p:spPr>
          <a:xfrm>
            <a:off x="437095" y="1293678"/>
            <a:ext cx="3204000" cy="56700"/>
          </a:xfrm>
          <a:prstGeom prst="rect">
            <a:avLst/>
          </a:prstGeom>
          <a:solidFill>
            <a:srgbClr val="E2F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attFill prst="wdUpDiag">
                <a:fgClr>
                  <a:srgbClr val="E2F1FA"/>
                </a:fgClr>
                <a:bgClr>
                  <a:schemeClr val="bg1"/>
                </a:bgClr>
              </a:pattFill>
            </a:endParaRPr>
          </a:p>
        </p:txBody>
      </p:sp>
    </p:spTree>
    <p:extLst>
      <p:ext uri="{BB962C8B-B14F-4D97-AF65-F5344CB8AC3E}">
        <p14:creationId xmlns:p14="http://schemas.microsoft.com/office/powerpoint/2010/main" val="2446594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CF662-DEE5-0FFD-A1C6-AE49A284D133}"/>
            </a:ext>
          </a:extLst>
        </p:cNvPr>
        <p:cNvGrpSpPr/>
        <p:nvPr/>
      </p:nvGrpSpPr>
      <p:grpSpPr>
        <a:xfrm>
          <a:off x="0" y="0"/>
          <a:ext cx="0" cy="0"/>
          <a:chOff x="0" y="0"/>
          <a:chExt cx="0" cy="0"/>
        </a:xfrm>
      </p:grpSpPr>
      <p:sp>
        <p:nvSpPr>
          <p:cNvPr id="5" name="Text 3">
            <a:extLst>
              <a:ext uri="{FF2B5EF4-FFF2-40B4-BE49-F238E27FC236}">
                <a16:creationId xmlns:a16="http://schemas.microsoft.com/office/drawing/2014/main" id="{AD58DE51-15FE-74F3-C8DF-24D461ED83BF}"/>
              </a:ext>
            </a:extLst>
          </p:cNvPr>
          <p:cNvSpPr/>
          <p:nvPr/>
        </p:nvSpPr>
        <p:spPr>
          <a:xfrm>
            <a:off x="182881" y="1414376"/>
            <a:ext cx="8320811" cy="411480"/>
          </a:xfrm>
          <a:prstGeom prst="rect">
            <a:avLst/>
          </a:prstGeom>
          <a:noFill/>
          <a:ln/>
        </p:spPr>
        <p:txBody>
          <a:bodyPr wrap="square" rtlCol="0" anchor="ctr"/>
          <a:lstStyle/>
          <a:p>
            <a:pPr defTabSz="685800">
              <a:defRPr/>
            </a:pPr>
            <a:endParaRPr kumimoji="0" lang="en-US" sz="2700">
              <a:solidFill>
                <a:srgbClr val="333333"/>
              </a:solidFill>
              <a:latin typeface="Calibri" panose="020F0502020204030204"/>
            </a:endParaRPr>
          </a:p>
        </p:txBody>
      </p:sp>
      <p:sp>
        <p:nvSpPr>
          <p:cNvPr id="4" name="Shape 1">
            <a:extLst>
              <a:ext uri="{FF2B5EF4-FFF2-40B4-BE49-F238E27FC236}">
                <a16:creationId xmlns:a16="http://schemas.microsoft.com/office/drawing/2014/main" id="{D00BDDCC-F2C7-2D4E-73CD-5052443DF45F}"/>
              </a:ext>
            </a:extLst>
          </p:cNvPr>
          <p:cNvSpPr/>
          <p:nvPr/>
        </p:nvSpPr>
        <p:spPr>
          <a:xfrm>
            <a:off x="0" y="433363"/>
            <a:ext cx="9143771" cy="137160"/>
          </a:xfrm>
          <a:prstGeom prst="rect">
            <a:avLst/>
          </a:prstGeom>
          <a:solidFill>
            <a:srgbClr val="0071BC"/>
          </a:solidFill>
          <a:ln w="12700">
            <a:noFill/>
            <a:prstDash val="solid"/>
          </a:ln>
          <a:effectLst/>
        </p:spPr>
        <p:txBody>
          <a:bodyPr/>
          <a:lstStyle/>
          <a:p>
            <a:pPr defTabSz="685800">
              <a:defRPr/>
            </a:pPr>
            <a:endParaRPr kumimoji="0" lang="ja-JP" altLang="en-US" sz="1350">
              <a:solidFill>
                <a:prstClr val="black"/>
              </a:solidFill>
              <a:latin typeface="Calibri" panose="020F0502020204030204"/>
              <a:ea typeface="游ゴシック" panose="020B0400000000000000" pitchFamily="50" charset="-128"/>
            </a:endParaRPr>
          </a:p>
        </p:txBody>
      </p:sp>
      <p:sp>
        <p:nvSpPr>
          <p:cNvPr id="2" name="Text 3">
            <a:extLst>
              <a:ext uri="{FF2B5EF4-FFF2-40B4-BE49-F238E27FC236}">
                <a16:creationId xmlns:a16="http://schemas.microsoft.com/office/drawing/2014/main" id="{39D9BB45-8D51-2333-AB5E-607F55CD27FF}"/>
              </a:ext>
            </a:extLst>
          </p:cNvPr>
          <p:cNvSpPr/>
          <p:nvPr/>
        </p:nvSpPr>
        <p:spPr>
          <a:xfrm>
            <a:off x="295170" y="965904"/>
            <a:ext cx="2967859" cy="411480"/>
          </a:xfrm>
          <a:prstGeom prst="rect">
            <a:avLst/>
          </a:prstGeom>
          <a:noFill/>
          <a:ln/>
        </p:spPr>
        <p:txBody>
          <a:bodyPr wrap="square" rtlCol="0" anchor="ctr"/>
          <a:lstStyle/>
          <a:p>
            <a:pPr>
              <a:lnSpc>
                <a:spcPts val="2300"/>
              </a:lnSpc>
            </a:pPr>
            <a:r>
              <a:rPr lang="ja-JP" altLang="en-US" sz="2000" b="1">
                <a:solidFill>
                  <a:srgbClr val="333333"/>
                </a:solidFill>
                <a:latin typeface="Meiryo" pitchFamily="34" charset="0"/>
                <a:ea typeface="Meiryo" pitchFamily="34" charset="-122"/>
                <a:cs typeface="Meiryo" pitchFamily="34" charset="-120"/>
              </a:rPr>
              <a:t>保護局ＨＰ</a:t>
            </a:r>
            <a:endParaRPr lang="en-US" altLang="ja-JP" sz="2000" b="1">
              <a:solidFill>
                <a:srgbClr val="333333"/>
              </a:solidFill>
              <a:latin typeface="Meiryo" pitchFamily="34" charset="0"/>
              <a:ea typeface="Meiryo" pitchFamily="34" charset="-122"/>
              <a:cs typeface="Meiryo" pitchFamily="34" charset="-120"/>
            </a:endParaRPr>
          </a:p>
          <a:p>
            <a:pPr>
              <a:lnSpc>
                <a:spcPts val="2300"/>
              </a:lnSpc>
            </a:pPr>
            <a:r>
              <a:rPr lang="ja-JP" altLang="en-US" sz="2000" b="1">
                <a:solidFill>
                  <a:srgbClr val="333333"/>
                </a:solidFill>
                <a:latin typeface="Meiryo" pitchFamily="34" charset="0"/>
                <a:ea typeface="Meiryo" pitchFamily="34" charset="-122"/>
                <a:cs typeface="Meiryo" pitchFamily="34" charset="-120"/>
              </a:rPr>
              <a:t>トップページ</a:t>
            </a:r>
            <a:endParaRPr lang="en-US" altLang="ja-JP" sz="2000" b="1">
              <a:solidFill>
                <a:srgbClr val="333333"/>
              </a:solidFill>
              <a:latin typeface="Meiryo" pitchFamily="34" charset="0"/>
              <a:ea typeface="Meiryo" pitchFamily="34" charset="-122"/>
              <a:cs typeface="Meiryo" pitchFamily="34" charset="-120"/>
            </a:endParaRPr>
          </a:p>
          <a:p>
            <a:pPr>
              <a:lnSpc>
                <a:spcPts val="2300"/>
              </a:lnSpc>
            </a:pPr>
            <a:r>
              <a:rPr lang="ja-JP" altLang="en-US" sz="2000" b="1">
                <a:solidFill>
                  <a:srgbClr val="333333"/>
                </a:solidFill>
                <a:latin typeface="Meiryo UI" panose="020B0604030504040204" pitchFamily="50" charset="-128"/>
                <a:ea typeface="Meiryo UI" panose="020B0604030504040204" pitchFamily="50" charset="-128"/>
              </a:rPr>
              <a:t>（近日公開）</a:t>
            </a:r>
            <a:endParaRPr lang="en-US" sz="2000" b="1">
              <a:solidFill>
                <a:srgbClr val="333333"/>
              </a:solidFill>
              <a:latin typeface="Meiryo UI" panose="020B0604030504040204" pitchFamily="50" charset="-128"/>
              <a:ea typeface="Meiryo UI" panose="020B0604030504040204" pitchFamily="50" charset="-128"/>
            </a:endParaRPr>
          </a:p>
        </p:txBody>
      </p:sp>
      <p:pic>
        <p:nvPicPr>
          <p:cNvPr id="10" name="図 9" descr="テキスト, 手紙&#10;&#10;AI 生成コンテンツは誤りを含む可能性があります。">
            <a:extLst>
              <a:ext uri="{FF2B5EF4-FFF2-40B4-BE49-F238E27FC236}">
                <a16:creationId xmlns:a16="http://schemas.microsoft.com/office/drawing/2014/main" id="{1F2C1B67-84F3-A54E-4FDC-D8D74112FE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751025" y="3179153"/>
            <a:ext cx="3842327" cy="957537"/>
          </a:xfrm>
          <a:prstGeom prst="rect">
            <a:avLst/>
          </a:prstGeom>
        </p:spPr>
      </p:pic>
      <p:sp>
        <p:nvSpPr>
          <p:cNvPr id="11" name="正方形/長方形 10">
            <a:extLst>
              <a:ext uri="{FF2B5EF4-FFF2-40B4-BE49-F238E27FC236}">
                <a16:creationId xmlns:a16="http://schemas.microsoft.com/office/drawing/2014/main" id="{5642375B-4994-DBC6-063A-DC70158364A6}"/>
              </a:ext>
            </a:extLst>
          </p:cNvPr>
          <p:cNvSpPr/>
          <p:nvPr/>
        </p:nvSpPr>
        <p:spPr>
          <a:xfrm>
            <a:off x="2307678" y="637748"/>
            <a:ext cx="4784437" cy="6120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F630502A-F436-51E0-BB1B-A7337CD127C9}"/>
              </a:ext>
            </a:extLst>
          </p:cNvPr>
          <p:cNvPicPr>
            <a:picLocks noChangeAspect="1"/>
          </p:cNvPicPr>
          <p:nvPr/>
        </p:nvPicPr>
        <p:blipFill>
          <a:blip r:embed="rId4"/>
          <a:srcRect l="30000" t="26832" r="31919" b="52486"/>
          <a:stretch>
            <a:fillRect/>
          </a:stretch>
        </p:blipFill>
        <p:spPr>
          <a:xfrm>
            <a:off x="2662868" y="682200"/>
            <a:ext cx="3818264" cy="1166463"/>
          </a:xfrm>
          <a:prstGeom prst="rect">
            <a:avLst/>
          </a:prstGeom>
        </p:spPr>
      </p:pic>
      <p:pic>
        <p:nvPicPr>
          <p:cNvPr id="14" name="図 13" descr="テキスト, 手紙&#10;&#10;AI 生成コンテンツは誤りを含む可能性があります。">
            <a:extLst>
              <a:ext uri="{FF2B5EF4-FFF2-40B4-BE49-F238E27FC236}">
                <a16:creationId xmlns:a16="http://schemas.microsoft.com/office/drawing/2014/main" id="{8A3615AA-0DEE-CB8C-59FC-C040A87831C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763520" y="2291736"/>
            <a:ext cx="3842327" cy="1021348"/>
          </a:xfrm>
          <a:prstGeom prst="rect">
            <a:avLst/>
          </a:prstGeom>
        </p:spPr>
      </p:pic>
      <p:pic>
        <p:nvPicPr>
          <p:cNvPr id="15" name="図 14" descr="テキスト, 手紙&#10;&#10;AI 生成コンテンツは誤りを含む可能性があります。">
            <a:extLst>
              <a:ext uri="{FF2B5EF4-FFF2-40B4-BE49-F238E27FC236}">
                <a16:creationId xmlns:a16="http://schemas.microsoft.com/office/drawing/2014/main" id="{E6D8C96D-9C28-529D-E88D-A3387D64BCF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743199" y="1864459"/>
            <a:ext cx="3842327" cy="411481"/>
          </a:xfrm>
          <a:prstGeom prst="rect">
            <a:avLst/>
          </a:prstGeom>
        </p:spPr>
      </p:pic>
      <p:pic>
        <p:nvPicPr>
          <p:cNvPr id="17" name="図 16" descr="草, 写真, テーブル, 若い が含まれている画像&#10;&#10;AI 生成コンテンツは誤りを含む可能性があります。">
            <a:extLst>
              <a:ext uri="{FF2B5EF4-FFF2-40B4-BE49-F238E27FC236}">
                <a16:creationId xmlns:a16="http://schemas.microsoft.com/office/drawing/2014/main" id="{7BDDE938-B1E8-8F13-DA57-5F118B8845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486" y="3966565"/>
            <a:ext cx="3866400" cy="2734475"/>
          </a:xfrm>
          <a:prstGeom prst="rect">
            <a:avLst/>
          </a:prstGeom>
        </p:spPr>
      </p:pic>
      <p:pic>
        <p:nvPicPr>
          <p:cNvPr id="7" name="Picture 4" descr="ロゴ&#10;&#10;AI 生成コンテンツは誤りを含む可能性があります。">
            <a:extLst>
              <a:ext uri="{FF2B5EF4-FFF2-40B4-BE49-F238E27FC236}">
                <a16:creationId xmlns:a16="http://schemas.microsoft.com/office/drawing/2014/main" id="{2F3C2434-ADCE-112F-9CF3-345CEF84184B}"/>
              </a:ext>
            </a:extLst>
          </p:cNvPr>
          <p:cNvPicPr>
            <a:picLocks noChangeAspect="1" noChangeArrowheads="1"/>
          </p:cNvPicPr>
          <p:nvPr/>
        </p:nvPicPr>
        <p:blipFill>
          <a:blip r:embed="rId8">
            <a:clrChange>
              <a:clrFrom>
                <a:srgbClr val="000000">
                  <a:alpha val="0"/>
                </a:srgbClr>
              </a:clrFrom>
              <a:clrTo>
                <a:srgbClr val="000000">
                  <a:alpha val="0"/>
                </a:srgbClr>
              </a:clrTo>
            </a:clrChange>
            <a:alphaModFix amt="20000"/>
            <a:extLst>
              <a:ext uri="{28A0092B-C50C-407E-A947-70E740481C1C}">
                <a14:useLocalDpi xmlns:a14="http://schemas.microsoft.com/office/drawing/2010/main" val="0"/>
              </a:ext>
            </a:extLst>
          </a:blip>
          <a:srcRect/>
          <a:stretch>
            <a:fillRect/>
          </a:stretch>
        </p:blipFill>
        <p:spPr bwMode="auto">
          <a:xfrm>
            <a:off x="8658400" y="6446520"/>
            <a:ext cx="345644" cy="411480"/>
          </a:xfrm>
          <a:prstGeom prst="rect">
            <a:avLst/>
          </a:prstGeom>
          <a:noFill/>
          <a:extLst>
            <a:ext uri="{909E8E84-426E-40DD-AFC4-6F175D3DCCD1}">
              <a14:hiddenFill xmlns:a14="http://schemas.microsoft.com/office/drawing/2010/main">
                <a:solidFill>
                  <a:srgbClr val="FFFFFF"/>
                </a:solidFill>
              </a14:hiddenFill>
            </a:ext>
          </a:extLst>
        </p:spPr>
      </p:pic>
      <p:sp>
        <p:nvSpPr>
          <p:cNvPr id="8" name="Text 7">
            <a:extLst>
              <a:ext uri="{FF2B5EF4-FFF2-40B4-BE49-F238E27FC236}">
                <a16:creationId xmlns:a16="http://schemas.microsoft.com/office/drawing/2014/main" id="{7EDDB9C1-6728-9365-96ED-320B37577BDE}"/>
              </a:ext>
            </a:extLst>
          </p:cNvPr>
          <p:cNvSpPr/>
          <p:nvPr/>
        </p:nvSpPr>
        <p:spPr>
          <a:xfrm>
            <a:off x="8484520" y="6456942"/>
            <a:ext cx="659480" cy="343039"/>
          </a:xfrm>
          <a:prstGeom prst="rect">
            <a:avLst/>
          </a:prstGeom>
          <a:noFill/>
          <a:ln/>
        </p:spPr>
        <p:txBody>
          <a:bodyPr wrap="square" lIns="68580" tIns="34290" rIns="68580" bIns="34290" rtlCol="0" anchor="ctr"/>
          <a:lstStyle/>
          <a:p>
            <a:pPr algn="r">
              <a:defRPr/>
            </a:pPr>
            <a:r>
              <a:rPr kumimoji="0" lang="en-US" sz="1350">
                <a:solidFill>
                  <a:srgbClr val="666666"/>
                </a:solidFill>
                <a:latin typeface="Meiryo"/>
                <a:ea typeface="Meiryo"/>
              </a:rPr>
              <a:t>1</a:t>
            </a:r>
            <a:r>
              <a:rPr kumimoji="0" lang="en-US" altLang="ja-JP" sz="1350">
                <a:solidFill>
                  <a:srgbClr val="666666"/>
                </a:solidFill>
                <a:latin typeface="Meiryo"/>
                <a:ea typeface="Meiryo"/>
              </a:rPr>
              <a:t>6</a:t>
            </a:r>
            <a:r>
              <a:rPr kumimoji="0" lang="en-US" sz="1350">
                <a:solidFill>
                  <a:srgbClr val="666666"/>
                </a:solidFill>
                <a:latin typeface="Meiryo"/>
                <a:ea typeface="Meiryo"/>
              </a:rPr>
              <a:t>/1</a:t>
            </a:r>
            <a:r>
              <a:rPr kumimoji="0" lang="en-US" altLang="ja-JP" sz="1350">
                <a:solidFill>
                  <a:srgbClr val="666666"/>
                </a:solidFill>
                <a:latin typeface="Meiryo"/>
                <a:ea typeface="Meiryo"/>
              </a:rPr>
              <a:t>8</a:t>
            </a:r>
            <a:endParaRPr kumimoji="0" lang="en-US" sz="1350">
              <a:solidFill>
                <a:srgbClr val="666666"/>
              </a:solidFill>
              <a:latin typeface="Meiryo"/>
              <a:ea typeface="Meiryo"/>
            </a:endParaRPr>
          </a:p>
        </p:txBody>
      </p:sp>
    </p:spTree>
    <p:extLst>
      <p:ext uri="{BB962C8B-B14F-4D97-AF65-F5344CB8AC3E}">
        <p14:creationId xmlns:p14="http://schemas.microsoft.com/office/powerpoint/2010/main" val="2781230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181C6-D350-80E8-1B4E-56019A8B28B0}"/>
            </a:ext>
          </a:extLst>
        </p:cNvPr>
        <p:cNvGrpSpPr/>
        <p:nvPr/>
      </p:nvGrpSpPr>
      <p:grpSpPr>
        <a:xfrm>
          <a:off x="0" y="0"/>
          <a:ext cx="0" cy="0"/>
          <a:chOff x="0" y="0"/>
          <a:chExt cx="0" cy="0"/>
        </a:xfrm>
      </p:grpSpPr>
      <p:sp>
        <p:nvSpPr>
          <p:cNvPr id="5" name="Text 3">
            <a:extLst>
              <a:ext uri="{FF2B5EF4-FFF2-40B4-BE49-F238E27FC236}">
                <a16:creationId xmlns:a16="http://schemas.microsoft.com/office/drawing/2014/main" id="{97B3D63A-B15A-75F3-F115-F2DB5E64EADC}"/>
              </a:ext>
            </a:extLst>
          </p:cNvPr>
          <p:cNvSpPr/>
          <p:nvPr/>
        </p:nvSpPr>
        <p:spPr>
          <a:xfrm>
            <a:off x="182881" y="1414376"/>
            <a:ext cx="8320811" cy="411480"/>
          </a:xfrm>
          <a:prstGeom prst="rect">
            <a:avLst/>
          </a:prstGeom>
          <a:noFill/>
          <a:ln/>
        </p:spPr>
        <p:txBody>
          <a:bodyPr wrap="square" rtlCol="0" anchor="ctr"/>
          <a:lstStyle/>
          <a:p>
            <a:pPr defTabSz="685800">
              <a:defRPr/>
            </a:pPr>
            <a:endParaRPr kumimoji="0" lang="en-US" sz="2700">
              <a:solidFill>
                <a:srgbClr val="333333"/>
              </a:solidFill>
              <a:latin typeface="Calibri" panose="020F0502020204030204"/>
            </a:endParaRPr>
          </a:p>
        </p:txBody>
      </p:sp>
      <p:sp>
        <p:nvSpPr>
          <p:cNvPr id="25" name="角丸四角形 5">
            <a:extLst>
              <a:ext uri="{FF2B5EF4-FFF2-40B4-BE49-F238E27FC236}">
                <a16:creationId xmlns:a16="http://schemas.microsoft.com/office/drawing/2014/main" id="{5183A815-97DB-3E3A-8283-FAC7BC6248E1}"/>
              </a:ext>
            </a:extLst>
          </p:cNvPr>
          <p:cNvSpPr/>
          <p:nvPr/>
        </p:nvSpPr>
        <p:spPr>
          <a:xfrm>
            <a:off x="310512" y="1372481"/>
            <a:ext cx="8693532" cy="1746225"/>
          </a:xfrm>
          <a:prstGeom prst="roundRect">
            <a:avLst>
              <a:gd name="adj" fmla="val 0"/>
            </a:avLst>
          </a:prstGeom>
          <a:noFill/>
          <a:ln w="25400" cmpd="sng">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nSpc>
                <a:spcPct val="150000"/>
              </a:lnSpc>
            </a:pPr>
            <a:r>
              <a:rPr lang="ja-JP" altLang="en-US" sz="2000">
                <a:solidFill>
                  <a:srgbClr val="333333"/>
                </a:solidFill>
                <a:latin typeface="メイリオ" panose="020B0604030504040204" pitchFamily="50" charset="-128"/>
                <a:ea typeface="メイリオ" panose="020B0604030504040204" pitchFamily="50" charset="-128"/>
                <a:cs typeface="Meiryo UI" panose="020B0604030504040204" pitchFamily="50" charset="-128"/>
              </a:rPr>
              <a:t> 　「更生保護」は、警察、検察、裁判所、刑務所と比べて、国民の認知度</a:t>
            </a:r>
            <a:endParaRPr lang="en-US" altLang="ja-JP" sz="2000">
              <a:solidFill>
                <a:srgbClr val="333333"/>
              </a:solidFill>
              <a:latin typeface="メイリオ" panose="020B0604030504040204" pitchFamily="50" charset="-128"/>
              <a:ea typeface="メイリオ" panose="020B0604030504040204" pitchFamily="50" charset="-128"/>
              <a:cs typeface="Meiryo UI" panose="020B0604030504040204" pitchFamily="50" charset="-128"/>
            </a:endParaRPr>
          </a:p>
          <a:p>
            <a:pPr>
              <a:lnSpc>
                <a:spcPct val="150000"/>
              </a:lnSpc>
            </a:pPr>
            <a:r>
              <a:rPr lang="ja-JP" altLang="en-US" sz="2000">
                <a:solidFill>
                  <a:srgbClr val="333333"/>
                </a:solidFill>
                <a:latin typeface="メイリオ" panose="020B0604030504040204" pitchFamily="50" charset="-128"/>
                <a:ea typeface="メイリオ" panose="020B0604030504040204" pitchFamily="50" charset="-128"/>
                <a:cs typeface="Meiryo UI" panose="020B0604030504040204" pitchFamily="50" charset="-128"/>
              </a:rPr>
              <a:t>　 が明らかに低い。</a:t>
            </a:r>
            <a:endParaRPr lang="en-US" altLang="ja-JP" sz="2000">
              <a:solidFill>
                <a:srgbClr val="333333"/>
              </a:solidFill>
              <a:latin typeface="メイリオ" panose="020B0604030504040204" pitchFamily="50" charset="-128"/>
              <a:ea typeface="メイリオ" panose="020B0604030504040204" pitchFamily="50" charset="-128"/>
              <a:cs typeface="Meiryo UI" panose="020B0604030504040204" pitchFamily="50" charset="-128"/>
            </a:endParaRPr>
          </a:p>
          <a:p>
            <a:pPr>
              <a:lnSpc>
                <a:spcPct val="150000"/>
              </a:lnSpc>
            </a:pPr>
            <a:r>
              <a:rPr lang="ja-JP" altLang="en-US">
                <a:solidFill>
                  <a:srgbClr val="333333"/>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2400" b="1">
                <a:solidFill>
                  <a:srgbClr val="0071BC"/>
                </a:solidFill>
                <a:latin typeface="Meiryo" pitchFamily="34" charset="0"/>
                <a:ea typeface="Meiryo" pitchFamily="34" charset="-122"/>
                <a:cs typeface="Meiryo" pitchFamily="34" charset="-120"/>
              </a:rPr>
              <a:t>➡</a:t>
            </a:r>
            <a:r>
              <a:rPr lang="ja-JP" altLang="en-US" b="1">
                <a:solidFill>
                  <a:srgbClr val="0071BC"/>
                </a:solidFill>
                <a:latin typeface="Meiryo" pitchFamily="34" charset="0"/>
                <a:ea typeface="Meiryo" pitchFamily="34" charset="-122"/>
                <a:cs typeface="Meiryo" pitchFamily="34" charset="-120"/>
              </a:rPr>
              <a:t> </a:t>
            </a:r>
            <a:r>
              <a:rPr lang="ja-JP" altLang="en-US">
                <a:solidFill>
                  <a:srgbClr val="333333"/>
                </a:solidFill>
                <a:latin typeface="メイリオ" panose="020B0604030504040204" pitchFamily="50" charset="-128"/>
                <a:ea typeface="メイリオ" panose="020B0604030504040204" pitchFamily="50" charset="-128"/>
                <a:cs typeface="Meiryo UI" panose="020B0604030504040204" pitchFamily="50" charset="-128"/>
              </a:rPr>
              <a:t> </a:t>
            </a:r>
            <a:r>
              <a:rPr lang="en-US" altLang="ja-JP" sz="2000">
                <a:solidFill>
                  <a:srgbClr val="333333"/>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2000">
                <a:solidFill>
                  <a:srgbClr val="333333"/>
                </a:solidFill>
                <a:latin typeface="メイリオ" panose="020B0604030504040204" pitchFamily="50" charset="-128"/>
                <a:ea typeface="メイリオ" panose="020B0604030504040204" pitchFamily="50" charset="-128"/>
                <a:cs typeface="Meiryo UI" panose="020B0604030504040204" pitchFamily="50" charset="-128"/>
              </a:rPr>
              <a:t>更生保護</a:t>
            </a:r>
            <a:r>
              <a:rPr lang="en-US" altLang="ja-JP" sz="2000">
                <a:solidFill>
                  <a:srgbClr val="333333"/>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2000">
                <a:solidFill>
                  <a:srgbClr val="333333"/>
                </a:solidFill>
                <a:latin typeface="メイリオ" panose="020B0604030504040204" pitchFamily="50" charset="-128"/>
                <a:ea typeface="メイリオ" panose="020B0604030504040204" pitchFamily="50" charset="-128"/>
                <a:cs typeface="Meiryo UI" panose="020B0604030504040204" pitchFamily="50" charset="-128"/>
              </a:rPr>
              <a:t>を</a:t>
            </a:r>
            <a:r>
              <a:rPr lang="ja-JP" altLang="en-US" sz="2000" b="1">
                <a:solidFill>
                  <a:srgbClr val="0071BC"/>
                </a:solidFill>
                <a:latin typeface="メイリオ" panose="020B0604030504040204" pitchFamily="50" charset="-128"/>
                <a:ea typeface="メイリオ" panose="020B0604030504040204" pitchFamily="50" charset="-128"/>
                <a:cs typeface="Meiryo UI" panose="020B0604030504040204" pitchFamily="50" charset="-128"/>
              </a:rPr>
              <a:t>国民の誰もが “あたりまえ”に知っている状態</a:t>
            </a:r>
            <a:endParaRPr lang="en-US" altLang="ja-JP" sz="2000" b="1">
              <a:solidFill>
                <a:srgbClr val="0071BC"/>
              </a:solidFill>
              <a:latin typeface="メイリオ" panose="020B0604030504040204" pitchFamily="50" charset="-128"/>
              <a:ea typeface="メイリオ" panose="020B0604030504040204" pitchFamily="50" charset="-128"/>
              <a:cs typeface="Meiryo UI" panose="020B0604030504040204" pitchFamily="50" charset="-128"/>
            </a:endParaRPr>
          </a:p>
          <a:p>
            <a:pPr>
              <a:lnSpc>
                <a:spcPct val="150000"/>
              </a:lnSpc>
            </a:pPr>
            <a:r>
              <a:rPr lang="ja-JP" altLang="en-US" sz="2000" b="1">
                <a:solidFill>
                  <a:srgbClr val="0071BC"/>
                </a:solidFill>
                <a:latin typeface="メイリオ" panose="020B0604030504040204" pitchFamily="50" charset="-128"/>
                <a:ea typeface="メイリオ" panose="020B0604030504040204" pitchFamily="50" charset="-128"/>
                <a:cs typeface="Meiryo UI" panose="020B0604030504040204" pitchFamily="50" charset="-128"/>
              </a:rPr>
              <a:t>　 を実現</a:t>
            </a:r>
            <a:r>
              <a:rPr lang="ja-JP" altLang="en-US" sz="200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しましょう。</a:t>
            </a:r>
            <a:r>
              <a:rPr lang="ja-JP" altLang="en-US" sz="2300"/>
              <a:t>くする運動をともに盛り上げていきましょう」</a:t>
            </a:r>
            <a:endParaRPr lang="en-US" altLang="ja-JP" sz="2300">
              <a:solidFill>
                <a:srgbClr val="333333"/>
              </a:solidFill>
              <a:latin typeface="メイリオ" panose="020B0604030504040204" pitchFamily="50" charset="-128"/>
              <a:ea typeface="メイリオ" panose="020B0604030504040204" pitchFamily="50" charset="-128"/>
              <a:cs typeface="Meiryo UI" panose="020B0604030504040204" pitchFamily="50" charset="-128"/>
            </a:endParaRPr>
          </a:p>
          <a:p>
            <a:endParaRPr lang="ja-JP" altLang="en-US">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3" name="正方形/長方形 2">
            <a:extLst>
              <a:ext uri="{FF2B5EF4-FFF2-40B4-BE49-F238E27FC236}">
                <a16:creationId xmlns:a16="http://schemas.microsoft.com/office/drawing/2014/main" id="{94501D63-231F-8F07-0CF8-754C5BCEC826}"/>
              </a:ext>
            </a:extLst>
          </p:cNvPr>
          <p:cNvSpPr/>
          <p:nvPr/>
        </p:nvSpPr>
        <p:spPr>
          <a:xfrm>
            <a:off x="488401" y="1216062"/>
            <a:ext cx="5940000" cy="56700"/>
          </a:xfrm>
          <a:prstGeom prst="rect">
            <a:avLst/>
          </a:prstGeom>
          <a:solidFill>
            <a:srgbClr val="E2F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attFill prst="wdUpDiag">
                <a:fgClr>
                  <a:srgbClr val="E2F1FA"/>
                </a:fgClr>
                <a:bgClr>
                  <a:schemeClr val="bg1"/>
                </a:bgClr>
              </a:pattFill>
            </a:endParaRPr>
          </a:p>
        </p:txBody>
      </p:sp>
      <p:sp>
        <p:nvSpPr>
          <p:cNvPr id="4" name="Shape 1">
            <a:extLst>
              <a:ext uri="{FF2B5EF4-FFF2-40B4-BE49-F238E27FC236}">
                <a16:creationId xmlns:a16="http://schemas.microsoft.com/office/drawing/2014/main" id="{907C9203-B65F-5BED-659A-0109652B5236}"/>
              </a:ext>
            </a:extLst>
          </p:cNvPr>
          <p:cNvSpPr/>
          <p:nvPr/>
        </p:nvSpPr>
        <p:spPr>
          <a:xfrm>
            <a:off x="0" y="433363"/>
            <a:ext cx="9143771" cy="137160"/>
          </a:xfrm>
          <a:prstGeom prst="rect">
            <a:avLst/>
          </a:prstGeom>
          <a:solidFill>
            <a:srgbClr val="0071BC"/>
          </a:solidFill>
          <a:ln w="12700">
            <a:noFill/>
            <a:prstDash val="solid"/>
          </a:ln>
          <a:effectLst/>
        </p:spPr>
        <p:txBody>
          <a:bodyPr/>
          <a:lstStyle/>
          <a:p>
            <a:pPr defTabSz="685800">
              <a:defRPr/>
            </a:pPr>
            <a:endParaRPr kumimoji="0" lang="ja-JP" altLang="en-US" sz="1350">
              <a:solidFill>
                <a:prstClr val="black"/>
              </a:solidFill>
              <a:latin typeface="Calibri" panose="020F0502020204030204"/>
              <a:ea typeface="游ゴシック" panose="020B0400000000000000" pitchFamily="50" charset="-128"/>
            </a:endParaRPr>
          </a:p>
        </p:txBody>
      </p:sp>
      <p:sp>
        <p:nvSpPr>
          <p:cNvPr id="6" name="Text 3">
            <a:extLst>
              <a:ext uri="{FF2B5EF4-FFF2-40B4-BE49-F238E27FC236}">
                <a16:creationId xmlns:a16="http://schemas.microsoft.com/office/drawing/2014/main" id="{547FD43F-1735-453B-B015-1337EA3F615D}"/>
              </a:ext>
            </a:extLst>
          </p:cNvPr>
          <p:cNvSpPr/>
          <p:nvPr/>
        </p:nvSpPr>
        <p:spPr>
          <a:xfrm>
            <a:off x="227496" y="848547"/>
            <a:ext cx="8881908" cy="411480"/>
          </a:xfrm>
          <a:prstGeom prst="rect">
            <a:avLst/>
          </a:prstGeom>
          <a:noFill/>
          <a:ln/>
        </p:spPr>
        <p:txBody>
          <a:bodyPr wrap="square" rtlCol="0" anchor="ctr"/>
          <a:lstStyle/>
          <a:p>
            <a:pPr>
              <a:defRPr/>
            </a:pPr>
            <a:r>
              <a:rPr lang="ja-JP" altLang="en-US" sz="2800" b="1">
                <a:solidFill>
                  <a:srgbClr val="333333"/>
                </a:solidFill>
                <a:latin typeface="Meiryo" pitchFamily="34" charset="0"/>
                <a:ea typeface="Meiryo" pitchFamily="34" charset="-122"/>
                <a:cs typeface="Meiryo" pitchFamily="34" charset="-120"/>
              </a:rPr>
              <a:t>「更生保護」を日本の“あたりまえ”に</a:t>
            </a:r>
          </a:p>
        </p:txBody>
      </p:sp>
      <p:pic>
        <p:nvPicPr>
          <p:cNvPr id="8" name="Picture 4" descr="ロゴ&#10;&#10;AI 生成コンテンツは誤りを含む可能性があります。">
            <a:extLst>
              <a:ext uri="{FF2B5EF4-FFF2-40B4-BE49-F238E27FC236}">
                <a16:creationId xmlns:a16="http://schemas.microsoft.com/office/drawing/2014/main" id="{8DFEB1E3-EA26-6546-6175-B42FFE43105F}"/>
              </a:ext>
            </a:extLst>
          </p:cNvPr>
          <p:cNvPicPr>
            <a:picLocks noChangeAspect="1" noChangeArrowheads="1"/>
          </p:cNvPicPr>
          <p:nvPr/>
        </p:nvPicPr>
        <p:blipFill>
          <a:blip r:embed="rId3">
            <a:clrChange>
              <a:clrFrom>
                <a:srgbClr val="000000">
                  <a:alpha val="0"/>
                </a:srgbClr>
              </a:clrFrom>
              <a:clrTo>
                <a:srgbClr val="000000">
                  <a:alpha val="0"/>
                </a:srgbClr>
              </a:clrTo>
            </a:clrChange>
            <a:alphaModFix amt="20000"/>
            <a:extLst>
              <a:ext uri="{28A0092B-C50C-407E-A947-70E740481C1C}">
                <a14:useLocalDpi xmlns:a14="http://schemas.microsoft.com/office/drawing/2010/main" val="0"/>
              </a:ext>
            </a:extLst>
          </a:blip>
          <a:srcRect/>
          <a:stretch>
            <a:fillRect/>
          </a:stretch>
        </p:blipFill>
        <p:spPr bwMode="auto">
          <a:xfrm>
            <a:off x="8658400" y="6446520"/>
            <a:ext cx="345644" cy="411480"/>
          </a:xfrm>
          <a:prstGeom prst="rect">
            <a:avLst/>
          </a:prstGeom>
          <a:noFill/>
          <a:extLst>
            <a:ext uri="{909E8E84-426E-40DD-AFC4-6F175D3DCCD1}">
              <a14:hiddenFill xmlns:a14="http://schemas.microsoft.com/office/drawing/2010/main">
                <a:solidFill>
                  <a:srgbClr val="FFFFFF"/>
                </a:solidFill>
              </a14:hiddenFill>
            </a:ext>
          </a:extLst>
        </p:spPr>
      </p:pic>
      <p:sp>
        <p:nvSpPr>
          <p:cNvPr id="9" name="Text 7">
            <a:extLst>
              <a:ext uri="{FF2B5EF4-FFF2-40B4-BE49-F238E27FC236}">
                <a16:creationId xmlns:a16="http://schemas.microsoft.com/office/drawing/2014/main" id="{DB0F81BC-1D09-1B64-6EBF-6EB64AFE56E4}"/>
              </a:ext>
            </a:extLst>
          </p:cNvPr>
          <p:cNvSpPr/>
          <p:nvPr/>
        </p:nvSpPr>
        <p:spPr>
          <a:xfrm>
            <a:off x="8484520" y="6456942"/>
            <a:ext cx="659480" cy="343039"/>
          </a:xfrm>
          <a:prstGeom prst="rect">
            <a:avLst/>
          </a:prstGeom>
          <a:noFill/>
          <a:ln/>
        </p:spPr>
        <p:txBody>
          <a:bodyPr wrap="square" lIns="68580" tIns="34290" rIns="68580" bIns="34290" rtlCol="0" anchor="ctr"/>
          <a:lstStyle/>
          <a:p>
            <a:pPr algn="r">
              <a:defRPr/>
            </a:pPr>
            <a:r>
              <a:rPr kumimoji="0" lang="en-US" sz="1350">
                <a:solidFill>
                  <a:srgbClr val="666666"/>
                </a:solidFill>
                <a:latin typeface="Meiryo"/>
                <a:ea typeface="Meiryo"/>
              </a:rPr>
              <a:t>1</a:t>
            </a:r>
            <a:r>
              <a:rPr kumimoji="0" lang="en-US" altLang="ja-JP" sz="1350">
                <a:solidFill>
                  <a:srgbClr val="666666"/>
                </a:solidFill>
                <a:latin typeface="Meiryo"/>
                <a:ea typeface="Meiryo"/>
              </a:rPr>
              <a:t>7</a:t>
            </a:r>
            <a:r>
              <a:rPr kumimoji="0" lang="en-US" sz="1350">
                <a:solidFill>
                  <a:srgbClr val="666666"/>
                </a:solidFill>
                <a:latin typeface="Meiryo"/>
                <a:ea typeface="Meiryo"/>
              </a:rPr>
              <a:t>/1</a:t>
            </a:r>
            <a:r>
              <a:rPr kumimoji="0" lang="en-US" altLang="ja-JP" sz="1350">
                <a:solidFill>
                  <a:srgbClr val="666666"/>
                </a:solidFill>
                <a:latin typeface="Meiryo"/>
                <a:ea typeface="Meiryo"/>
              </a:rPr>
              <a:t>8</a:t>
            </a:r>
            <a:endParaRPr kumimoji="0" lang="en-US" sz="1350">
              <a:solidFill>
                <a:srgbClr val="666666"/>
              </a:solidFill>
              <a:latin typeface="Meiryo"/>
              <a:ea typeface="Meiryo"/>
            </a:endParaRPr>
          </a:p>
        </p:txBody>
      </p:sp>
      <p:pic>
        <p:nvPicPr>
          <p:cNvPr id="10" name="図 9">
            <a:extLst>
              <a:ext uri="{FF2B5EF4-FFF2-40B4-BE49-F238E27FC236}">
                <a16:creationId xmlns:a16="http://schemas.microsoft.com/office/drawing/2014/main" id="{40D1AAC1-DCE1-3BD2-AA40-B6A6FD1D7E0C}"/>
              </a:ext>
            </a:extLst>
          </p:cNvPr>
          <p:cNvPicPr>
            <a:picLocks noChangeAspect="1"/>
          </p:cNvPicPr>
          <p:nvPr/>
        </p:nvPicPr>
        <p:blipFill>
          <a:blip r:embed="rId4"/>
          <a:stretch>
            <a:fillRect/>
          </a:stretch>
        </p:blipFill>
        <p:spPr>
          <a:xfrm>
            <a:off x="1196563" y="3684535"/>
            <a:ext cx="6943773" cy="3518178"/>
          </a:xfrm>
          <a:prstGeom prst="rect">
            <a:avLst/>
          </a:prstGeom>
        </p:spPr>
      </p:pic>
    </p:spTree>
    <p:extLst>
      <p:ext uri="{BB962C8B-B14F-4D97-AF65-F5344CB8AC3E}">
        <p14:creationId xmlns:p14="http://schemas.microsoft.com/office/powerpoint/2010/main" val="2416167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0F224-46AA-AE92-A001-CD719F10B98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E1A76B6-65B6-BB14-C03A-83F69B08EC2B}"/>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l="28364" t="3142" r="30929"/>
          <a:stretch>
            <a:fillRect/>
          </a:stretch>
        </p:blipFill>
        <p:spPr bwMode="auto">
          <a:xfrm rot="773701" flipH="1">
            <a:off x="2624518" y="109952"/>
            <a:ext cx="3894964" cy="6300846"/>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14A70FCC-D28D-386D-5C9F-269F1DC7CCC3}"/>
              </a:ext>
            </a:extLst>
          </p:cNvPr>
          <p:cNvPicPr>
            <a:picLocks noChangeAspect="1"/>
          </p:cNvPicPr>
          <p:nvPr/>
        </p:nvPicPr>
        <p:blipFill>
          <a:blip r:embed="rId3" cstate="email">
            <a:extLst>
              <a:ext uri="{28A0092B-C50C-407E-A947-70E740481C1C}">
                <a14:useLocalDpi xmlns:a14="http://schemas.microsoft.com/office/drawing/2010/main"/>
              </a:ext>
            </a:extLst>
          </a:blip>
          <a:srcRect l="2" r="-1254"/>
          <a:stretch>
            <a:fillRect/>
          </a:stretch>
        </p:blipFill>
        <p:spPr>
          <a:xfrm>
            <a:off x="2918978" y="2317926"/>
            <a:ext cx="3306044" cy="2222148"/>
          </a:xfrm>
          <a:prstGeom prst="rect">
            <a:avLst/>
          </a:prstGeom>
        </p:spPr>
      </p:pic>
      <p:pic>
        <p:nvPicPr>
          <p:cNvPr id="5" name="Picture 4" descr="ロゴ&#10;&#10;AI 生成コンテンツは誤りを含む可能性があります。">
            <a:extLst>
              <a:ext uri="{FF2B5EF4-FFF2-40B4-BE49-F238E27FC236}">
                <a16:creationId xmlns:a16="http://schemas.microsoft.com/office/drawing/2014/main" id="{980A8DE2-B537-B4BD-72C8-965CC35B180E}"/>
              </a:ext>
            </a:extLst>
          </p:cNvPr>
          <p:cNvPicPr>
            <a:picLocks noChangeAspect="1" noChangeArrowheads="1"/>
          </p:cNvPicPr>
          <p:nvPr/>
        </p:nvPicPr>
        <p:blipFill>
          <a:blip r:embed="rId4">
            <a:clrChange>
              <a:clrFrom>
                <a:srgbClr val="000000">
                  <a:alpha val="0"/>
                </a:srgbClr>
              </a:clrFrom>
              <a:clrTo>
                <a:srgbClr val="000000">
                  <a:alpha val="0"/>
                </a:srgbClr>
              </a:clrTo>
            </a:clrChange>
            <a:alphaModFix amt="20000"/>
            <a:extLst>
              <a:ext uri="{28A0092B-C50C-407E-A947-70E740481C1C}">
                <a14:useLocalDpi xmlns:a14="http://schemas.microsoft.com/office/drawing/2010/main" val="0"/>
              </a:ext>
            </a:extLst>
          </a:blip>
          <a:srcRect/>
          <a:stretch>
            <a:fillRect/>
          </a:stretch>
        </p:blipFill>
        <p:spPr bwMode="auto">
          <a:xfrm>
            <a:off x="8658400" y="6446520"/>
            <a:ext cx="345644" cy="411480"/>
          </a:xfrm>
          <a:prstGeom prst="rect">
            <a:avLst/>
          </a:prstGeom>
          <a:noFill/>
          <a:extLst>
            <a:ext uri="{909E8E84-426E-40DD-AFC4-6F175D3DCCD1}">
              <a14:hiddenFill xmlns:a14="http://schemas.microsoft.com/office/drawing/2010/main">
                <a:solidFill>
                  <a:srgbClr val="FFFFFF"/>
                </a:solidFill>
              </a14:hiddenFill>
            </a:ext>
          </a:extLst>
        </p:spPr>
      </p:pic>
      <p:sp>
        <p:nvSpPr>
          <p:cNvPr id="6" name="Text 7">
            <a:extLst>
              <a:ext uri="{FF2B5EF4-FFF2-40B4-BE49-F238E27FC236}">
                <a16:creationId xmlns:a16="http://schemas.microsoft.com/office/drawing/2014/main" id="{F2976D48-B5A9-CDC9-0B37-481CE3997C05}"/>
              </a:ext>
            </a:extLst>
          </p:cNvPr>
          <p:cNvSpPr/>
          <p:nvPr/>
        </p:nvSpPr>
        <p:spPr>
          <a:xfrm>
            <a:off x="8484520" y="6456942"/>
            <a:ext cx="659480" cy="343039"/>
          </a:xfrm>
          <a:prstGeom prst="rect">
            <a:avLst/>
          </a:prstGeom>
          <a:noFill/>
          <a:ln/>
        </p:spPr>
        <p:txBody>
          <a:bodyPr wrap="square" lIns="68580" tIns="34290" rIns="68580" bIns="34290" rtlCol="0" anchor="ctr"/>
          <a:lstStyle/>
          <a:p>
            <a:pPr algn="r">
              <a:defRPr/>
            </a:pPr>
            <a:r>
              <a:rPr kumimoji="0" lang="en-US" sz="1350">
                <a:solidFill>
                  <a:srgbClr val="666666"/>
                </a:solidFill>
                <a:latin typeface="Meiryo"/>
                <a:ea typeface="Meiryo"/>
              </a:rPr>
              <a:t>1</a:t>
            </a:r>
            <a:r>
              <a:rPr kumimoji="0" lang="en-US" altLang="ja-JP" sz="1350">
                <a:solidFill>
                  <a:srgbClr val="666666"/>
                </a:solidFill>
                <a:latin typeface="Meiryo"/>
                <a:ea typeface="Meiryo"/>
              </a:rPr>
              <a:t>8</a:t>
            </a:r>
            <a:r>
              <a:rPr kumimoji="0" lang="en-US" sz="1350">
                <a:solidFill>
                  <a:srgbClr val="666666"/>
                </a:solidFill>
                <a:latin typeface="Meiryo"/>
                <a:ea typeface="Meiryo"/>
              </a:rPr>
              <a:t>/1</a:t>
            </a:r>
            <a:r>
              <a:rPr kumimoji="0" lang="en-US" altLang="ja-JP" sz="1350">
                <a:solidFill>
                  <a:srgbClr val="666666"/>
                </a:solidFill>
                <a:latin typeface="Meiryo"/>
                <a:ea typeface="Meiryo"/>
              </a:rPr>
              <a:t>8</a:t>
            </a:r>
            <a:endParaRPr kumimoji="0" lang="en-US" sz="1350">
              <a:solidFill>
                <a:srgbClr val="666666"/>
              </a:solidFill>
              <a:latin typeface="Meiryo"/>
              <a:ea typeface="Meiryo"/>
            </a:endParaRPr>
          </a:p>
        </p:txBody>
      </p:sp>
    </p:spTree>
    <p:extLst>
      <p:ext uri="{BB962C8B-B14F-4D97-AF65-F5344CB8AC3E}">
        <p14:creationId xmlns:p14="http://schemas.microsoft.com/office/powerpoint/2010/main" val="1641561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6C30F-6467-FAE2-9736-804B369813A2}"/>
            </a:ext>
          </a:extLst>
        </p:cNvPr>
        <p:cNvGrpSpPr/>
        <p:nvPr/>
      </p:nvGrpSpPr>
      <p:grpSpPr>
        <a:xfrm>
          <a:off x="0" y="0"/>
          <a:ext cx="0" cy="0"/>
          <a:chOff x="0" y="0"/>
          <a:chExt cx="0" cy="0"/>
        </a:xfrm>
      </p:grpSpPr>
      <p:sp>
        <p:nvSpPr>
          <p:cNvPr id="5" name="Text 3">
            <a:extLst>
              <a:ext uri="{FF2B5EF4-FFF2-40B4-BE49-F238E27FC236}">
                <a16:creationId xmlns:a16="http://schemas.microsoft.com/office/drawing/2014/main" id="{E10FC715-8467-DE51-18CB-B8FCDD7E9DF8}"/>
              </a:ext>
            </a:extLst>
          </p:cNvPr>
          <p:cNvSpPr/>
          <p:nvPr/>
        </p:nvSpPr>
        <p:spPr>
          <a:xfrm>
            <a:off x="411480" y="1305007"/>
            <a:ext cx="8320811" cy="411480"/>
          </a:xfrm>
          <a:prstGeom prst="rect">
            <a:avLst/>
          </a:prstGeom>
          <a:noFill/>
          <a:ln/>
        </p:spPr>
        <p:txBody>
          <a:bodyPr wrap="square" rtlCol="0" anchor="ctr"/>
          <a:lstStyle/>
          <a:p>
            <a:pPr defTabSz="685800">
              <a:defRPr/>
            </a:pPr>
            <a:r>
              <a:rPr kumimoji="0" lang="en-US" sz="3600" b="1" err="1">
                <a:solidFill>
                  <a:srgbClr val="0071BC"/>
                </a:solidFill>
                <a:latin typeface="Meiryo" pitchFamily="34" charset="0"/>
                <a:ea typeface="Meiryo" pitchFamily="34" charset="-122"/>
                <a:cs typeface="Meiryo" pitchFamily="34" charset="-120"/>
              </a:rPr>
              <a:t>本日の流れ</a:t>
            </a:r>
            <a:endParaRPr kumimoji="0" lang="en-US" sz="2800">
              <a:solidFill>
                <a:srgbClr val="333333"/>
              </a:solidFill>
              <a:latin typeface="Calibri" panose="020F0502020204030204"/>
            </a:endParaRPr>
          </a:p>
        </p:txBody>
      </p:sp>
      <p:sp>
        <p:nvSpPr>
          <p:cNvPr id="6" name="Text 4">
            <a:extLst>
              <a:ext uri="{FF2B5EF4-FFF2-40B4-BE49-F238E27FC236}">
                <a16:creationId xmlns:a16="http://schemas.microsoft.com/office/drawing/2014/main" id="{620A0C33-0234-9D65-5159-8E8F78D28BF1}"/>
              </a:ext>
            </a:extLst>
          </p:cNvPr>
          <p:cNvSpPr/>
          <p:nvPr/>
        </p:nvSpPr>
        <p:spPr>
          <a:xfrm>
            <a:off x="600892" y="1986833"/>
            <a:ext cx="9267008" cy="3566160"/>
          </a:xfrm>
          <a:prstGeom prst="rect">
            <a:avLst/>
          </a:prstGeom>
          <a:noFill/>
          <a:ln/>
        </p:spPr>
        <p:txBody>
          <a:bodyPr wrap="square" lIns="953" tIns="953" rIns="953" bIns="953" rtlCol="0" anchor="t"/>
          <a:lstStyle/>
          <a:p>
            <a:pPr defTabSz="685800">
              <a:lnSpc>
                <a:spcPct val="115000"/>
              </a:lnSpc>
              <a:buSzPct val="100000"/>
              <a:defRPr/>
            </a:pPr>
            <a:endParaRPr kumimoji="0" lang="en-US" sz="2100">
              <a:solidFill>
                <a:srgbClr val="333333"/>
              </a:solidFill>
              <a:latin typeface="Calibri" panose="020F0502020204030204"/>
            </a:endParaRPr>
          </a:p>
          <a:p>
            <a:pPr defTabSz="685800">
              <a:lnSpc>
                <a:spcPct val="115000"/>
              </a:lnSpc>
              <a:buSzPct val="80000"/>
              <a:defRPr/>
            </a:pPr>
            <a:r>
              <a:rPr kumimoji="0" lang="en-US" sz="2939" b="1">
                <a:solidFill>
                  <a:srgbClr val="333333"/>
                </a:solidFill>
                <a:latin typeface="Meiryo" pitchFamily="34" charset="0"/>
                <a:ea typeface="Meiryo" pitchFamily="34" charset="-122"/>
                <a:cs typeface="Meiryo" pitchFamily="34" charset="-120"/>
              </a:rPr>
              <a:t>1. </a:t>
            </a:r>
            <a:r>
              <a:rPr lang="ja-JP" altLang="en-US" sz="2939" b="1">
                <a:solidFill>
                  <a:srgbClr val="333333"/>
                </a:solidFill>
                <a:latin typeface="Meiryo" pitchFamily="34" charset="0"/>
                <a:ea typeface="Meiryo" pitchFamily="34" charset="-122"/>
                <a:cs typeface="Meiryo" pitchFamily="34" charset="-120"/>
              </a:rPr>
              <a:t>“社会を明るくする運動”の現状と課題</a:t>
            </a:r>
            <a:endParaRPr kumimoji="0" lang="en-US" altLang="ja-JP" sz="2100" b="1">
              <a:solidFill>
                <a:srgbClr val="333333"/>
              </a:solidFill>
              <a:latin typeface="Meiryo" pitchFamily="34" charset="0"/>
              <a:ea typeface="Meiryo" pitchFamily="34" charset="-122"/>
              <a:cs typeface="Meiryo" pitchFamily="34" charset="-120"/>
            </a:endParaRPr>
          </a:p>
          <a:p>
            <a:pPr defTabSz="685800">
              <a:lnSpc>
                <a:spcPct val="115000"/>
              </a:lnSpc>
              <a:buSzPct val="80000"/>
              <a:defRPr/>
            </a:pPr>
            <a:endParaRPr kumimoji="0" lang="en-US" sz="2100">
              <a:solidFill>
                <a:srgbClr val="333333"/>
              </a:solidFill>
              <a:latin typeface="Calibri" panose="020F0502020204030204"/>
            </a:endParaRPr>
          </a:p>
          <a:p>
            <a:pPr defTabSz="685800">
              <a:lnSpc>
                <a:spcPct val="115000"/>
              </a:lnSpc>
              <a:buSzPct val="80000"/>
              <a:defRPr/>
            </a:pPr>
            <a:r>
              <a:rPr kumimoji="0" lang="en-US" altLang="ja-JP" sz="2939" b="1">
                <a:solidFill>
                  <a:srgbClr val="333333"/>
                </a:solidFill>
                <a:latin typeface="Meiryo" pitchFamily="34" charset="0"/>
                <a:ea typeface="Meiryo" pitchFamily="34" charset="-122"/>
                <a:cs typeface="Meiryo" pitchFamily="34" charset="-120"/>
              </a:rPr>
              <a:t>2.</a:t>
            </a:r>
            <a:r>
              <a:rPr kumimoji="0" lang="ja-JP" altLang="en-US" sz="2939" b="1">
                <a:solidFill>
                  <a:srgbClr val="333333"/>
                </a:solidFill>
                <a:latin typeface="Meiryo" pitchFamily="34" charset="0"/>
                <a:ea typeface="Meiryo" pitchFamily="34" charset="-122"/>
                <a:cs typeface="Meiryo" pitchFamily="34" charset="-120"/>
              </a:rPr>
              <a:t> </a:t>
            </a:r>
            <a:r>
              <a:rPr lang="ja-JP" altLang="en-US" sz="2939" b="1">
                <a:solidFill>
                  <a:srgbClr val="333333"/>
                </a:solidFill>
                <a:latin typeface="Meiryo" pitchFamily="34" charset="0"/>
                <a:ea typeface="Meiryo" pitchFamily="34" charset="-122"/>
                <a:cs typeface="Meiryo" pitchFamily="34" charset="-120"/>
              </a:rPr>
              <a:t>第</a:t>
            </a:r>
            <a:r>
              <a:rPr lang="en-US" altLang="ja-JP" sz="2939" b="1">
                <a:solidFill>
                  <a:srgbClr val="333333"/>
                </a:solidFill>
                <a:latin typeface="Meiryo" pitchFamily="34" charset="0"/>
                <a:ea typeface="Meiryo" pitchFamily="34" charset="-122"/>
                <a:cs typeface="Meiryo" pitchFamily="34" charset="-120"/>
              </a:rPr>
              <a:t>76</a:t>
            </a:r>
            <a:r>
              <a:rPr lang="ja-JP" altLang="en-US" sz="2939" b="1">
                <a:solidFill>
                  <a:srgbClr val="333333"/>
                </a:solidFill>
                <a:latin typeface="Meiryo" pitchFamily="34" charset="0"/>
                <a:ea typeface="Meiryo" pitchFamily="34" charset="-122"/>
                <a:cs typeface="Meiryo" pitchFamily="34" charset="-120"/>
              </a:rPr>
              <a:t>回の「統一テーマ」</a:t>
            </a:r>
            <a:endParaRPr kumimoji="0" lang="en-US" altLang="ja-JP" sz="2100" b="1">
              <a:solidFill>
                <a:srgbClr val="333333"/>
              </a:solidFill>
              <a:latin typeface="Meiryo" pitchFamily="34" charset="0"/>
              <a:ea typeface="Meiryo" pitchFamily="34" charset="-122"/>
              <a:cs typeface="Meiryo" pitchFamily="34" charset="-120"/>
            </a:endParaRPr>
          </a:p>
          <a:p>
            <a:pPr defTabSz="685800">
              <a:lnSpc>
                <a:spcPct val="115000"/>
              </a:lnSpc>
              <a:buSzPct val="80000"/>
              <a:defRPr/>
            </a:pPr>
            <a:endParaRPr kumimoji="0" lang="en-US" altLang="ja-JP" sz="2100" b="1">
              <a:solidFill>
                <a:srgbClr val="333333"/>
              </a:solidFill>
              <a:latin typeface="Meiryo" pitchFamily="34" charset="0"/>
              <a:ea typeface="Meiryo" pitchFamily="34" charset="-122"/>
              <a:cs typeface="Meiryo" pitchFamily="34" charset="-120"/>
            </a:endParaRPr>
          </a:p>
          <a:p>
            <a:pPr>
              <a:lnSpc>
                <a:spcPct val="115000"/>
              </a:lnSpc>
              <a:buSzPct val="80000"/>
              <a:defRPr/>
            </a:pPr>
            <a:r>
              <a:rPr kumimoji="0" lang="en-US" altLang="ja-JP" sz="2939" b="1">
                <a:solidFill>
                  <a:srgbClr val="333333"/>
                </a:solidFill>
                <a:latin typeface="Meiryo" pitchFamily="34" charset="0"/>
                <a:ea typeface="Meiryo" pitchFamily="34" charset="-122"/>
                <a:cs typeface="Meiryo" pitchFamily="34" charset="-120"/>
              </a:rPr>
              <a:t>3</a:t>
            </a:r>
            <a:r>
              <a:rPr kumimoji="0" lang="en-US" sz="2939" b="1">
                <a:solidFill>
                  <a:srgbClr val="333333"/>
                </a:solidFill>
                <a:latin typeface="Meiryo" pitchFamily="34" charset="0"/>
                <a:ea typeface="Meiryo" pitchFamily="34" charset="-122"/>
                <a:cs typeface="Meiryo" pitchFamily="34" charset="-120"/>
              </a:rPr>
              <a:t>. </a:t>
            </a:r>
            <a:r>
              <a:rPr lang="ja-JP" altLang="en-US" sz="2939" b="1">
                <a:solidFill>
                  <a:srgbClr val="333333"/>
                </a:solidFill>
                <a:latin typeface="Meiryo" pitchFamily="34" charset="0"/>
                <a:ea typeface="Meiryo" pitchFamily="34" charset="-122"/>
                <a:cs typeface="Meiryo" pitchFamily="34" charset="-120"/>
              </a:rPr>
              <a:t>具体的な活動展開例</a:t>
            </a:r>
            <a:endParaRPr kumimoji="0" lang="en-US" sz="2100">
              <a:solidFill>
                <a:srgbClr val="333333"/>
              </a:solidFill>
              <a:latin typeface="Calibri" panose="020F0502020204030204"/>
            </a:endParaRPr>
          </a:p>
        </p:txBody>
      </p:sp>
      <p:sp>
        <p:nvSpPr>
          <p:cNvPr id="7" name="Shape 1">
            <a:extLst>
              <a:ext uri="{FF2B5EF4-FFF2-40B4-BE49-F238E27FC236}">
                <a16:creationId xmlns:a16="http://schemas.microsoft.com/office/drawing/2014/main" id="{2E5A40F4-E0B1-F1BF-97C0-775E173E36DD}"/>
              </a:ext>
            </a:extLst>
          </p:cNvPr>
          <p:cNvSpPr/>
          <p:nvPr/>
        </p:nvSpPr>
        <p:spPr>
          <a:xfrm>
            <a:off x="0" y="433363"/>
            <a:ext cx="9143771" cy="137160"/>
          </a:xfrm>
          <a:prstGeom prst="rect">
            <a:avLst/>
          </a:prstGeom>
          <a:solidFill>
            <a:srgbClr val="0071BC"/>
          </a:solidFill>
          <a:ln w="12700">
            <a:noFill/>
            <a:prstDash val="solid"/>
          </a:ln>
          <a:effectLst/>
        </p:spPr>
        <p:txBody>
          <a:bodyPr/>
          <a:lstStyle/>
          <a:p>
            <a:pPr defTabSz="685800">
              <a:defRPr/>
            </a:pPr>
            <a:endParaRPr kumimoji="0" lang="ja-JP" altLang="en-US" sz="1350">
              <a:solidFill>
                <a:prstClr val="black"/>
              </a:solidFill>
              <a:latin typeface="Calibri" panose="020F0502020204030204"/>
              <a:ea typeface="游ゴシック" panose="020B0400000000000000" pitchFamily="50" charset="-128"/>
            </a:endParaRPr>
          </a:p>
        </p:txBody>
      </p:sp>
      <p:pic>
        <p:nvPicPr>
          <p:cNvPr id="2" name="Picture 4" descr="ロゴ&#10;&#10;AI 生成コンテンツは誤りを含む可能性があります。">
            <a:extLst>
              <a:ext uri="{FF2B5EF4-FFF2-40B4-BE49-F238E27FC236}">
                <a16:creationId xmlns:a16="http://schemas.microsoft.com/office/drawing/2014/main" id="{1D31EFD9-8ADC-81C9-BE77-E5EF3F297318}"/>
              </a:ext>
            </a:extLst>
          </p:cNvPr>
          <p:cNvPicPr>
            <a:picLocks noChangeAspect="1" noChangeArrowheads="1"/>
          </p:cNvPicPr>
          <p:nvPr/>
        </p:nvPicPr>
        <p:blipFill>
          <a:blip r:embed="rId3">
            <a:clrChange>
              <a:clrFrom>
                <a:srgbClr val="000000">
                  <a:alpha val="0"/>
                </a:srgbClr>
              </a:clrFrom>
              <a:clrTo>
                <a:srgbClr val="000000">
                  <a:alpha val="0"/>
                </a:srgbClr>
              </a:clrTo>
            </a:clrChange>
            <a:alphaModFix amt="20000"/>
            <a:extLst>
              <a:ext uri="{28A0092B-C50C-407E-A947-70E740481C1C}">
                <a14:useLocalDpi xmlns:a14="http://schemas.microsoft.com/office/drawing/2010/main" val="0"/>
              </a:ext>
            </a:extLst>
          </a:blip>
          <a:srcRect/>
          <a:stretch>
            <a:fillRect/>
          </a:stretch>
        </p:blipFill>
        <p:spPr bwMode="auto">
          <a:xfrm>
            <a:off x="8671335" y="6424637"/>
            <a:ext cx="345644" cy="411480"/>
          </a:xfrm>
          <a:prstGeom prst="rect">
            <a:avLst/>
          </a:prstGeom>
          <a:noFill/>
          <a:extLst>
            <a:ext uri="{909E8E84-426E-40DD-AFC4-6F175D3DCCD1}">
              <a14:hiddenFill xmlns:a14="http://schemas.microsoft.com/office/drawing/2010/main">
                <a:solidFill>
                  <a:srgbClr val="FFFFFF"/>
                </a:solidFill>
              </a14:hiddenFill>
            </a:ext>
          </a:extLst>
        </p:spPr>
      </p:pic>
      <p:sp>
        <p:nvSpPr>
          <p:cNvPr id="3" name="Text 7">
            <a:extLst>
              <a:ext uri="{FF2B5EF4-FFF2-40B4-BE49-F238E27FC236}">
                <a16:creationId xmlns:a16="http://schemas.microsoft.com/office/drawing/2014/main" id="{F0E8C459-8C37-2C6A-9C2D-1DE7CB18762A}"/>
              </a:ext>
            </a:extLst>
          </p:cNvPr>
          <p:cNvSpPr/>
          <p:nvPr/>
        </p:nvSpPr>
        <p:spPr>
          <a:xfrm>
            <a:off x="8540174" y="6456942"/>
            <a:ext cx="542870" cy="343039"/>
          </a:xfrm>
          <a:prstGeom prst="rect">
            <a:avLst/>
          </a:prstGeom>
          <a:noFill/>
          <a:ln/>
        </p:spPr>
        <p:txBody>
          <a:bodyPr wrap="square" lIns="68580" tIns="34290" rIns="68580" bIns="34290" rtlCol="0" anchor="ctr"/>
          <a:lstStyle/>
          <a:p>
            <a:pPr algn="r">
              <a:defRPr/>
            </a:pPr>
            <a:r>
              <a:rPr kumimoji="0" lang="en-US" sz="1350">
                <a:solidFill>
                  <a:srgbClr val="666666"/>
                </a:solidFill>
                <a:latin typeface="Meiryo"/>
                <a:ea typeface="Meiryo"/>
              </a:rPr>
              <a:t>1/1</a:t>
            </a:r>
            <a:r>
              <a:rPr kumimoji="0" lang="en-US" altLang="ja-JP" sz="1350">
                <a:solidFill>
                  <a:srgbClr val="666666"/>
                </a:solidFill>
                <a:latin typeface="Meiryo"/>
                <a:ea typeface="Meiryo"/>
              </a:rPr>
              <a:t>8</a:t>
            </a:r>
            <a:endParaRPr kumimoji="0" lang="en-US" sz="1350">
              <a:solidFill>
                <a:srgbClr val="666666"/>
              </a:solidFill>
              <a:latin typeface="Meiryo"/>
              <a:ea typeface="Meiryo"/>
            </a:endParaRPr>
          </a:p>
        </p:txBody>
      </p:sp>
    </p:spTree>
    <p:extLst>
      <p:ext uri="{BB962C8B-B14F-4D97-AF65-F5344CB8AC3E}">
        <p14:creationId xmlns:p14="http://schemas.microsoft.com/office/powerpoint/2010/main" val="562691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F1F43-4AF1-DB84-90FA-75EDE7A49F67}"/>
            </a:ext>
          </a:extLst>
        </p:cNvPr>
        <p:cNvGrpSpPr/>
        <p:nvPr/>
      </p:nvGrpSpPr>
      <p:grpSpPr>
        <a:xfrm>
          <a:off x="0" y="0"/>
          <a:ext cx="0" cy="0"/>
          <a:chOff x="0" y="0"/>
          <a:chExt cx="0" cy="0"/>
        </a:xfrm>
      </p:grpSpPr>
      <p:sp>
        <p:nvSpPr>
          <p:cNvPr id="5" name="Text 3">
            <a:extLst>
              <a:ext uri="{FF2B5EF4-FFF2-40B4-BE49-F238E27FC236}">
                <a16:creationId xmlns:a16="http://schemas.microsoft.com/office/drawing/2014/main" id="{D11F0AA7-695C-8B85-58DF-D0F81EA65D4E}"/>
              </a:ext>
            </a:extLst>
          </p:cNvPr>
          <p:cNvSpPr/>
          <p:nvPr/>
        </p:nvSpPr>
        <p:spPr>
          <a:xfrm>
            <a:off x="411480" y="1305007"/>
            <a:ext cx="8320811" cy="411480"/>
          </a:xfrm>
          <a:prstGeom prst="rect">
            <a:avLst/>
          </a:prstGeom>
          <a:noFill/>
          <a:ln/>
        </p:spPr>
        <p:txBody>
          <a:bodyPr wrap="square" rtlCol="0" anchor="ctr"/>
          <a:lstStyle/>
          <a:p>
            <a:pPr defTabSz="685800">
              <a:defRPr/>
            </a:pPr>
            <a:r>
              <a:rPr kumimoji="0" lang="en-US" sz="3600" b="1" err="1">
                <a:solidFill>
                  <a:srgbClr val="0071BC"/>
                </a:solidFill>
                <a:latin typeface="Meiryo" pitchFamily="34" charset="0"/>
                <a:ea typeface="Meiryo" pitchFamily="34" charset="-122"/>
                <a:cs typeface="Meiryo" pitchFamily="34" charset="-120"/>
              </a:rPr>
              <a:t>本日の流れ</a:t>
            </a:r>
            <a:endParaRPr kumimoji="0" lang="en-US" sz="2800">
              <a:solidFill>
                <a:srgbClr val="333333"/>
              </a:solidFill>
              <a:latin typeface="Calibri" panose="020F0502020204030204"/>
            </a:endParaRPr>
          </a:p>
        </p:txBody>
      </p:sp>
      <p:sp>
        <p:nvSpPr>
          <p:cNvPr id="6" name="Text 4">
            <a:extLst>
              <a:ext uri="{FF2B5EF4-FFF2-40B4-BE49-F238E27FC236}">
                <a16:creationId xmlns:a16="http://schemas.microsoft.com/office/drawing/2014/main" id="{863CF1AE-4C79-EC32-B131-197A9B087CA8}"/>
              </a:ext>
            </a:extLst>
          </p:cNvPr>
          <p:cNvSpPr/>
          <p:nvPr/>
        </p:nvSpPr>
        <p:spPr>
          <a:xfrm>
            <a:off x="600892" y="1986833"/>
            <a:ext cx="9267008" cy="3566160"/>
          </a:xfrm>
          <a:prstGeom prst="rect">
            <a:avLst/>
          </a:prstGeom>
          <a:noFill/>
          <a:ln/>
        </p:spPr>
        <p:txBody>
          <a:bodyPr wrap="square" lIns="953" tIns="953" rIns="953" bIns="953" rtlCol="0" anchor="t"/>
          <a:lstStyle/>
          <a:p>
            <a:pPr defTabSz="685800">
              <a:lnSpc>
                <a:spcPct val="115000"/>
              </a:lnSpc>
              <a:buSzPct val="100000"/>
              <a:defRPr/>
            </a:pPr>
            <a:endParaRPr kumimoji="0" lang="en-US" sz="2100">
              <a:solidFill>
                <a:srgbClr val="333333"/>
              </a:solidFill>
              <a:latin typeface="Calibri" panose="020F0502020204030204"/>
            </a:endParaRPr>
          </a:p>
          <a:p>
            <a:pPr defTabSz="685800">
              <a:lnSpc>
                <a:spcPct val="115000"/>
              </a:lnSpc>
              <a:buSzPct val="80000"/>
              <a:defRPr/>
            </a:pPr>
            <a:r>
              <a:rPr kumimoji="0" lang="en-US" sz="2939" b="1">
                <a:solidFill>
                  <a:srgbClr val="333333"/>
                </a:solidFill>
                <a:latin typeface="Meiryo" pitchFamily="34" charset="0"/>
                <a:ea typeface="Meiryo" pitchFamily="34" charset="-122"/>
                <a:cs typeface="Meiryo" pitchFamily="34" charset="-120"/>
              </a:rPr>
              <a:t>1. </a:t>
            </a:r>
            <a:r>
              <a:rPr lang="ja-JP" altLang="en-US" sz="2939" b="1">
                <a:solidFill>
                  <a:srgbClr val="333333"/>
                </a:solidFill>
                <a:latin typeface="Meiryo" pitchFamily="34" charset="0"/>
                <a:ea typeface="Meiryo" pitchFamily="34" charset="-122"/>
                <a:cs typeface="Meiryo" pitchFamily="34" charset="-120"/>
              </a:rPr>
              <a:t>“社会を明るくする運動”の現状と課題</a:t>
            </a:r>
            <a:endParaRPr kumimoji="0" lang="en-US" altLang="ja-JP" sz="2100" b="1">
              <a:solidFill>
                <a:srgbClr val="333333"/>
              </a:solidFill>
              <a:latin typeface="Meiryo" pitchFamily="34" charset="0"/>
              <a:ea typeface="Meiryo" pitchFamily="34" charset="-122"/>
              <a:cs typeface="Meiryo" pitchFamily="34" charset="-120"/>
            </a:endParaRPr>
          </a:p>
          <a:p>
            <a:pPr defTabSz="685800">
              <a:lnSpc>
                <a:spcPct val="115000"/>
              </a:lnSpc>
              <a:buSzPct val="80000"/>
              <a:defRPr/>
            </a:pPr>
            <a:endParaRPr kumimoji="0" lang="en-US" sz="2100">
              <a:solidFill>
                <a:srgbClr val="333333"/>
              </a:solidFill>
              <a:latin typeface="Calibri" panose="020F0502020204030204"/>
            </a:endParaRPr>
          </a:p>
          <a:p>
            <a:pPr defTabSz="685800">
              <a:lnSpc>
                <a:spcPct val="115000"/>
              </a:lnSpc>
              <a:buSzPct val="80000"/>
              <a:defRPr/>
            </a:pPr>
            <a:r>
              <a:rPr kumimoji="0" lang="en-US" altLang="ja-JP" sz="2939" b="1">
                <a:solidFill>
                  <a:schemeClr val="bg2"/>
                </a:solidFill>
                <a:latin typeface="Meiryo" pitchFamily="34" charset="0"/>
                <a:ea typeface="Meiryo" pitchFamily="34" charset="-122"/>
                <a:cs typeface="Meiryo" pitchFamily="34" charset="-120"/>
              </a:rPr>
              <a:t>2.</a:t>
            </a:r>
            <a:r>
              <a:rPr kumimoji="0" lang="ja-JP" altLang="en-US" sz="2939" b="1">
                <a:solidFill>
                  <a:schemeClr val="bg2"/>
                </a:solidFill>
                <a:latin typeface="Meiryo" pitchFamily="34" charset="0"/>
                <a:ea typeface="Meiryo" pitchFamily="34" charset="-122"/>
                <a:cs typeface="Meiryo" pitchFamily="34" charset="-120"/>
              </a:rPr>
              <a:t> </a:t>
            </a:r>
            <a:r>
              <a:rPr lang="ja-JP" altLang="en-US" sz="2939" b="1">
                <a:solidFill>
                  <a:schemeClr val="bg2"/>
                </a:solidFill>
                <a:latin typeface="Meiryo" pitchFamily="34" charset="0"/>
                <a:ea typeface="Meiryo" pitchFamily="34" charset="-122"/>
                <a:cs typeface="Meiryo" pitchFamily="34" charset="-120"/>
              </a:rPr>
              <a:t>第</a:t>
            </a:r>
            <a:r>
              <a:rPr lang="en-US" altLang="ja-JP" sz="2939" b="1">
                <a:solidFill>
                  <a:schemeClr val="bg2"/>
                </a:solidFill>
                <a:latin typeface="Meiryo" pitchFamily="34" charset="0"/>
                <a:ea typeface="Meiryo" pitchFamily="34" charset="-122"/>
                <a:cs typeface="Meiryo" pitchFamily="34" charset="-120"/>
              </a:rPr>
              <a:t>76</a:t>
            </a:r>
            <a:r>
              <a:rPr lang="ja-JP" altLang="en-US" sz="2939" b="1">
                <a:solidFill>
                  <a:schemeClr val="bg2"/>
                </a:solidFill>
                <a:latin typeface="Meiryo" pitchFamily="34" charset="0"/>
                <a:ea typeface="Meiryo" pitchFamily="34" charset="-122"/>
                <a:cs typeface="Meiryo" pitchFamily="34" charset="-120"/>
              </a:rPr>
              <a:t>回の「統一テーマ」</a:t>
            </a:r>
            <a:endParaRPr kumimoji="0" lang="en-US" altLang="ja-JP" sz="2100" b="1">
              <a:solidFill>
                <a:schemeClr val="bg2"/>
              </a:solidFill>
              <a:latin typeface="Meiryo" pitchFamily="34" charset="0"/>
              <a:ea typeface="Meiryo" pitchFamily="34" charset="-122"/>
              <a:cs typeface="Meiryo" pitchFamily="34" charset="-120"/>
            </a:endParaRPr>
          </a:p>
          <a:p>
            <a:pPr defTabSz="685800">
              <a:lnSpc>
                <a:spcPct val="115000"/>
              </a:lnSpc>
              <a:buSzPct val="80000"/>
              <a:defRPr/>
            </a:pPr>
            <a:endParaRPr kumimoji="0" lang="en-US" altLang="ja-JP" sz="2100" b="1">
              <a:solidFill>
                <a:schemeClr val="bg2"/>
              </a:solidFill>
              <a:latin typeface="Meiryo" pitchFamily="34" charset="0"/>
              <a:ea typeface="Meiryo" pitchFamily="34" charset="-122"/>
              <a:cs typeface="Meiryo" pitchFamily="34" charset="-120"/>
            </a:endParaRPr>
          </a:p>
          <a:p>
            <a:pPr>
              <a:lnSpc>
                <a:spcPct val="115000"/>
              </a:lnSpc>
              <a:buSzPct val="80000"/>
              <a:defRPr/>
            </a:pPr>
            <a:r>
              <a:rPr kumimoji="0" lang="en-US" altLang="ja-JP" sz="2939" b="1">
                <a:solidFill>
                  <a:schemeClr val="bg2"/>
                </a:solidFill>
                <a:latin typeface="Meiryo" pitchFamily="34" charset="0"/>
                <a:ea typeface="Meiryo" pitchFamily="34" charset="-122"/>
                <a:cs typeface="Meiryo" pitchFamily="34" charset="-120"/>
              </a:rPr>
              <a:t>3</a:t>
            </a:r>
            <a:r>
              <a:rPr kumimoji="0" lang="en-US" sz="2939" b="1">
                <a:solidFill>
                  <a:schemeClr val="bg2"/>
                </a:solidFill>
                <a:latin typeface="Meiryo" pitchFamily="34" charset="0"/>
                <a:ea typeface="Meiryo" pitchFamily="34" charset="-122"/>
                <a:cs typeface="Meiryo" pitchFamily="34" charset="-120"/>
              </a:rPr>
              <a:t>. </a:t>
            </a:r>
            <a:r>
              <a:rPr lang="ja-JP" altLang="en-US" sz="2939" b="1">
                <a:solidFill>
                  <a:schemeClr val="bg2"/>
                </a:solidFill>
                <a:latin typeface="Meiryo" pitchFamily="34" charset="0"/>
                <a:ea typeface="Meiryo" pitchFamily="34" charset="-122"/>
                <a:cs typeface="Meiryo" pitchFamily="34" charset="-120"/>
              </a:rPr>
              <a:t>具体的な活動展開例</a:t>
            </a:r>
            <a:endParaRPr kumimoji="0" lang="en-US" sz="2100">
              <a:solidFill>
                <a:schemeClr val="bg2"/>
              </a:solidFill>
              <a:latin typeface="Calibri" panose="020F0502020204030204"/>
            </a:endParaRPr>
          </a:p>
        </p:txBody>
      </p:sp>
      <p:sp>
        <p:nvSpPr>
          <p:cNvPr id="7" name="Shape 1">
            <a:extLst>
              <a:ext uri="{FF2B5EF4-FFF2-40B4-BE49-F238E27FC236}">
                <a16:creationId xmlns:a16="http://schemas.microsoft.com/office/drawing/2014/main" id="{BA887541-0B25-BAF0-E779-BA7D7704843E}"/>
              </a:ext>
            </a:extLst>
          </p:cNvPr>
          <p:cNvSpPr/>
          <p:nvPr/>
        </p:nvSpPr>
        <p:spPr>
          <a:xfrm>
            <a:off x="0" y="433363"/>
            <a:ext cx="9143771" cy="137160"/>
          </a:xfrm>
          <a:prstGeom prst="rect">
            <a:avLst/>
          </a:prstGeom>
          <a:solidFill>
            <a:srgbClr val="0071BC"/>
          </a:solidFill>
          <a:ln w="12700">
            <a:noFill/>
            <a:prstDash val="solid"/>
          </a:ln>
          <a:effectLst/>
        </p:spPr>
        <p:txBody>
          <a:bodyPr/>
          <a:lstStyle/>
          <a:p>
            <a:pPr defTabSz="685800">
              <a:defRPr/>
            </a:pPr>
            <a:endParaRPr kumimoji="0" lang="ja-JP" altLang="en-US" sz="1350">
              <a:solidFill>
                <a:prstClr val="black"/>
              </a:solidFill>
              <a:latin typeface="Calibri" panose="020F0502020204030204"/>
              <a:ea typeface="游ゴシック" panose="020B0400000000000000" pitchFamily="50" charset="-128"/>
            </a:endParaRPr>
          </a:p>
        </p:txBody>
      </p:sp>
      <p:pic>
        <p:nvPicPr>
          <p:cNvPr id="2" name="Picture 4" descr="ロゴ&#10;&#10;AI 生成コンテンツは誤りを含む可能性があります。">
            <a:extLst>
              <a:ext uri="{FF2B5EF4-FFF2-40B4-BE49-F238E27FC236}">
                <a16:creationId xmlns:a16="http://schemas.microsoft.com/office/drawing/2014/main" id="{49DCE961-FB77-93FA-7A82-D68CD1D225AA}"/>
              </a:ext>
            </a:extLst>
          </p:cNvPr>
          <p:cNvPicPr>
            <a:picLocks noChangeAspect="1" noChangeArrowheads="1"/>
          </p:cNvPicPr>
          <p:nvPr/>
        </p:nvPicPr>
        <p:blipFill>
          <a:blip r:embed="rId3">
            <a:clrChange>
              <a:clrFrom>
                <a:srgbClr val="000000">
                  <a:alpha val="0"/>
                </a:srgbClr>
              </a:clrFrom>
              <a:clrTo>
                <a:srgbClr val="000000">
                  <a:alpha val="0"/>
                </a:srgbClr>
              </a:clrTo>
            </a:clrChange>
            <a:alphaModFix amt="20000"/>
            <a:extLst>
              <a:ext uri="{28A0092B-C50C-407E-A947-70E740481C1C}">
                <a14:useLocalDpi xmlns:a14="http://schemas.microsoft.com/office/drawing/2010/main" val="0"/>
              </a:ext>
            </a:extLst>
          </a:blip>
          <a:srcRect/>
          <a:stretch>
            <a:fillRect/>
          </a:stretch>
        </p:blipFill>
        <p:spPr bwMode="auto">
          <a:xfrm>
            <a:off x="8671335" y="6424637"/>
            <a:ext cx="345644" cy="411480"/>
          </a:xfrm>
          <a:prstGeom prst="rect">
            <a:avLst/>
          </a:prstGeom>
          <a:noFill/>
          <a:extLst>
            <a:ext uri="{909E8E84-426E-40DD-AFC4-6F175D3DCCD1}">
              <a14:hiddenFill xmlns:a14="http://schemas.microsoft.com/office/drawing/2010/main">
                <a:solidFill>
                  <a:srgbClr val="FFFFFF"/>
                </a:solidFill>
              </a14:hiddenFill>
            </a:ext>
          </a:extLst>
        </p:spPr>
      </p:pic>
      <p:sp>
        <p:nvSpPr>
          <p:cNvPr id="3" name="Text 7">
            <a:extLst>
              <a:ext uri="{FF2B5EF4-FFF2-40B4-BE49-F238E27FC236}">
                <a16:creationId xmlns:a16="http://schemas.microsoft.com/office/drawing/2014/main" id="{787C5CA2-7F67-801F-B87A-5B702ADDF83C}"/>
              </a:ext>
            </a:extLst>
          </p:cNvPr>
          <p:cNvSpPr/>
          <p:nvPr/>
        </p:nvSpPr>
        <p:spPr>
          <a:xfrm>
            <a:off x="8540174" y="6456942"/>
            <a:ext cx="542870" cy="343039"/>
          </a:xfrm>
          <a:prstGeom prst="rect">
            <a:avLst/>
          </a:prstGeom>
          <a:noFill/>
          <a:ln/>
        </p:spPr>
        <p:txBody>
          <a:bodyPr wrap="square" lIns="68580" tIns="34290" rIns="68580" bIns="34290" rtlCol="0" anchor="ctr"/>
          <a:lstStyle/>
          <a:p>
            <a:pPr algn="r">
              <a:defRPr/>
            </a:pPr>
            <a:r>
              <a:rPr kumimoji="0" lang="en-US" altLang="ja-JP" sz="1350">
                <a:solidFill>
                  <a:srgbClr val="666666"/>
                </a:solidFill>
                <a:latin typeface="Meiryo"/>
                <a:ea typeface="Meiryo"/>
              </a:rPr>
              <a:t>2</a:t>
            </a:r>
            <a:r>
              <a:rPr kumimoji="0" lang="en-US" sz="1350">
                <a:solidFill>
                  <a:srgbClr val="666666"/>
                </a:solidFill>
                <a:latin typeface="Meiryo"/>
                <a:ea typeface="Meiryo"/>
              </a:rPr>
              <a:t>/1</a:t>
            </a:r>
            <a:r>
              <a:rPr kumimoji="0" lang="en-US" altLang="ja-JP" sz="1350">
                <a:solidFill>
                  <a:srgbClr val="666666"/>
                </a:solidFill>
                <a:latin typeface="Meiryo"/>
                <a:ea typeface="Meiryo"/>
              </a:rPr>
              <a:t>8</a:t>
            </a:r>
            <a:endParaRPr kumimoji="0" lang="en-US" sz="1350">
              <a:solidFill>
                <a:srgbClr val="666666"/>
              </a:solidFill>
              <a:latin typeface="Meiryo"/>
              <a:ea typeface="Meiryo"/>
            </a:endParaRPr>
          </a:p>
        </p:txBody>
      </p:sp>
    </p:spTree>
    <p:extLst>
      <p:ext uri="{BB962C8B-B14F-4D97-AF65-F5344CB8AC3E}">
        <p14:creationId xmlns:p14="http://schemas.microsoft.com/office/powerpoint/2010/main" val="323143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2E51C-0E2F-552D-5AE1-E08B3375F467}"/>
            </a:ext>
          </a:extLst>
        </p:cNvPr>
        <p:cNvGrpSpPr/>
        <p:nvPr/>
      </p:nvGrpSpPr>
      <p:grpSpPr>
        <a:xfrm>
          <a:off x="0" y="0"/>
          <a:ext cx="0" cy="0"/>
          <a:chOff x="0" y="0"/>
          <a:chExt cx="0" cy="0"/>
        </a:xfrm>
      </p:grpSpPr>
      <p:sp>
        <p:nvSpPr>
          <p:cNvPr id="3" name="Shape 4">
            <a:extLst>
              <a:ext uri="{FF2B5EF4-FFF2-40B4-BE49-F238E27FC236}">
                <a16:creationId xmlns:a16="http://schemas.microsoft.com/office/drawing/2014/main" id="{A7653B6A-C07F-6036-791F-6080B1ABC992}"/>
              </a:ext>
            </a:extLst>
          </p:cNvPr>
          <p:cNvSpPr/>
          <p:nvPr/>
        </p:nvSpPr>
        <p:spPr>
          <a:xfrm>
            <a:off x="551387" y="2109600"/>
            <a:ext cx="8119948" cy="2509609"/>
          </a:xfrm>
          <a:prstGeom prst="roundRect">
            <a:avLst/>
          </a:prstGeom>
          <a:solidFill>
            <a:srgbClr val="0071BC"/>
          </a:solidFill>
          <a:ln w="12700">
            <a:noFill/>
            <a:prstDash val="solid"/>
          </a:ln>
        </p:spPr>
        <p:txBody>
          <a:bodyPr/>
          <a:lstStyle/>
          <a:p>
            <a:endParaRPr lang="ja-JP" altLang="en-US" sz="1350"/>
          </a:p>
        </p:txBody>
      </p:sp>
      <p:sp>
        <p:nvSpPr>
          <p:cNvPr id="14" name="Text 10">
            <a:extLst>
              <a:ext uri="{FF2B5EF4-FFF2-40B4-BE49-F238E27FC236}">
                <a16:creationId xmlns:a16="http://schemas.microsoft.com/office/drawing/2014/main" id="{DC7643BF-3376-B4F9-2B4B-8C2EC81F9F60}"/>
              </a:ext>
            </a:extLst>
          </p:cNvPr>
          <p:cNvSpPr/>
          <p:nvPr/>
        </p:nvSpPr>
        <p:spPr>
          <a:xfrm>
            <a:off x="588344" y="2439410"/>
            <a:ext cx="8195912" cy="2820709"/>
          </a:xfrm>
          <a:prstGeom prst="rect">
            <a:avLst/>
          </a:prstGeom>
          <a:noFill/>
          <a:ln/>
        </p:spPr>
        <p:txBody>
          <a:bodyPr wrap="square" rtlCol="0" anchor="ctr"/>
          <a:lstStyle/>
          <a:p>
            <a:pPr>
              <a:lnSpc>
                <a:spcPct val="150000"/>
              </a:lnSpc>
            </a:pPr>
            <a:r>
              <a:rPr lang="ja-JP" altLang="en-US" sz="2400">
                <a:latin typeface="Meiryo" pitchFamily="34" charset="0"/>
                <a:ea typeface="Meiryo" pitchFamily="34" charset="-122"/>
                <a:cs typeface="Meiryo" pitchFamily="34" charset="-120"/>
              </a:rPr>
              <a:t>　</a:t>
            </a:r>
            <a:r>
              <a:rPr lang="ja-JP" altLang="en-US" sz="2400" b="1">
                <a:solidFill>
                  <a:schemeClr val="bg1"/>
                </a:solidFill>
                <a:latin typeface="Meiryo" pitchFamily="34" charset="0"/>
                <a:ea typeface="Meiryo" pitchFamily="34" charset="-122"/>
                <a:cs typeface="Meiryo" pitchFamily="34" charset="-120"/>
              </a:rPr>
              <a:t>すべての国民が、犯罪や非行の防止と犯罪や非行を</a:t>
            </a:r>
            <a:endParaRPr lang="en-US" altLang="ja-JP" sz="2400" b="1">
              <a:solidFill>
                <a:schemeClr val="bg1"/>
              </a:solidFill>
              <a:latin typeface="Meiryo" pitchFamily="34" charset="0"/>
              <a:ea typeface="Meiryo" pitchFamily="34" charset="-122"/>
              <a:cs typeface="Meiryo" pitchFamily="34" charset="-120"/>
            </a:endParaRPr>
          </a:p>
          <a:p>
            <a:pPr>
              <a:lnSpc>
                <a:spcPct val="150000"/>
              </a:lnSpc>
            </a:pPr>
            <a:r>
              <a:rPr lang="ja-JP" altLang="en-US" sz="2400" b="1">
                <a:solidFill>
                  <a:schemeClr val="bg1"/>
                </a:solidFill>
                <a:latin typeface="Meiryo" pitchFamily="34" charset="0"/>
                <a:ea typeface="Meiryo" pitchFamily="34" charset="-122"/>
                <a:cs typeface="Meiryo" pitchFamily="34" charset="-120"/>
              </a:rPr>
              <a:t>した人たちの更生について理解を深め、それぞれの立場で</a:t>
            </a:r>
            <a:endParaRPr lang="en-US" altLang="ja-JP" sz="2400" b="1">
              <a:solidFill>
                <a:schemeClr val="bg1"/>
              </a:solidFill>
              <a:latin typeface="Meiryo" pitchFamily="34" charset="0"/>
              <a:ea typeface="Meiryo" pitchFamily="34" charset="-122"/>
              <a:cs typeface="Meiryo" pitchFamily="34" charset="-120"/>
            </a:endParaRPr>
          </a:p>
          <a:p>
            <a:pPr>
              <a:lnSpc>
                <a:spcPct val="150000"/>
              </a:lnSpc>
            </a:pPr>
            <a:r>
              <a:rPr lang="ja-JP" altLang="en-US" sz="2400" b="1">
                <a:solidFill>
                  <a:schemeClr val="bg1"/>
                </a:solidFill>
                <a:latin typeface="Meiryo" pitchFamily="34" charset="0"/>
                <a:ea typeface="Meiryo" pitchFamily="34" charset="-122"/>
                <a:cs typeface="Meiryo" pitchFamily="34" charset="-120"/>
              </a:rPr>
              <a:t>力を合わせ、新たな被害者も加害者も生まない安全で安心な明るい地域社会を築く全国運動</a:t>
            </a:r>
            <a:endParaRPr lang="en-US" altLang="ja-JP" sz="2400" b="1">
              <a:solidFill>
                <a:schemeClr val="bg1"/>
              </a:solidFill>
              <a:latin typeface="Meiryo" pitchFamily="34" charset="0"/>
              <a:ea typeface="Meiryo" pitchFamily="34" charset="-122"/>
              <a:cs typeface="Meiryo" pitchFamily="34" charset="-120"/>
            </a:endParaRPr>
          </a:p>
          <a:p>
            <a:pPr>
              <a:lnSpc>
                <a:spcPct val="150000"/>
              </a:lnSpc>
            </a:pPr>
            <a:endParaRPr lang="en-US" altLang="ja-JP">
              <a:latin typeface="Meiryo" pitchFamily="34" charset="0"/>
              <a:ea typeface="Meiryo" pitchFamily="34" charset="-122"/>
              <a:cs typeface="Meiryo" pitchFamily="34" charset="-120"/>
            </a:endParaRPr>
          </a:p>
          <a:p>
            <a:pPr>
              <a:lnSpc>
                <a:spcPct val="120000"/>
              </a:lnSpc>
            </a:pPr>
            <a:endParaRPr lang="en-US" sz="2400" b="1">
              <a:solidFill>
                <a:srgbClr val="0071BC"/>
              </a:solidFill>
              <a:latin typeface="Meiryo" pitchFamily="34" charset="0"/>
              <a:ea typeface="Meiryo" pitchFamily="34" charset="-122"/>
              <a:cs typeface="Meiryo" pitchFamily="34" charset="-120"/>
            </a:endParaRPr>
          </a:p>
          <a:p>
            <a:pPr>
              <a:lnSpc>
                <a:spcPts val="600"/>
              </a:lnSpc>
            </a:pPr>
            <a:endParaRPr lang="en-US">
              <a:latin typeface="Meiryo" pitchFamily="34" charset="0"/>
              <a:ea typeface="Meiryo" pitchFamily="34" charset="-122"/>
            </a:endParaRPr>
          </a:p>
        </p:txBody>
      </p:sp>
      <p:sp>
        <p:nvSpPr>
          <p:cNvPr id="2" name="Shape 9">
            <a:extLst>
              <a:ext uri="{FF2B5EF4-FFF2-40B4-BE49-F238E27FC236}">
                <a16:creationId xmlns:a16="http://schemas.microsoft.com/office/drawing/2014/main" id="{A0F0E59E-85BB-A465-2036-991E85370A58}"/>
              </a:ext>
            </a:extLst>
          </p:cNvPr>
          <p:cNvSpPr/>
          <p:nvPr/>
        </p:nvSpPr>
        <p:spPr>
          <a:xfrm rot="10800000">
            <a:off x="4330715" y="4748400"/>
            <a:ext cx="482339" cy="214672"/>
          </a:xfrm>
          <a:prstGeom prst="flowChartExtract">
            <a:avLst/>
          </a:prstGeom>
          <a:solidFill>
            <a:srgbClr val="0071BC"/>
          </a:solidFill>
          <a:ln w="12700">
            <a:noFill/>
            <a:prstDash val="solid"/>
          </a:ln>
        </p:spPr>
        <p:txBody>
          <a:bodyPr/>
          <a:lstStyle/>
          <a:p>
            <a:endParaRPr lang="ja-JP" altLang="en-US" sz="1350"/>
          </a:p>
        </p:txBody>
      </p:sp>
      <p:sp>
        <p:nvSpPr>
          <p:cNvPr id="4" name="Shape 1">
            <a:extLst>
              <a:ext uri="{FF2B5EF4-FFF2-40B4-BE49-F238E27FC236}">
                <a16:creationId xmlns:a16="http://schemas.microsoft.com/office/drawing/2014/main" id="{E4D41734-FB2A-B416-F864-C88F0244EF56}"/>
              </a:ext>
            </a:extLst>
          </p:cNvPr>
          <p:cNvSpPr/>
          <p:nvPr/>
        </p:nvSpPr>
        <p:spPr>
          <a:xfrm>
            <a:off x="0" y="433363"/>
            <a:ext cx="9143771" cy="137160"/>
          </a:xfrm>
          <a:prstGeom prst="rect">
            <a:avLst/>
          </a:prstGeom>
          <a:solidFill>
            <a:srgbClr val="0071BC"/>
          </a:solidFill>
          <a:ln w="12700">
            <a:noFill/>
            <a:prstDash val="solid"/>
          </a:ln>
          <a:effectLst/>
        </p:spPr>
        <p:txBody>
          <a:bodyPr/>
          <a:lstStyle/>
          <a:p>
            <a:pPr defTabSz="685800">
              <a:defRPr/>
            </a:pPr>
            <a:endParaRPr kumimoji="0" lang="ja-JP" altLang="en-US" sz="1350">
              <a:solidFill>
                <a:prstClr val="black"/>
              </a:solidFill>
              <a:latin typeface="Calibri" panose="020F0502020204030204"/>
              <a:ea typeface="游ゴシック" panose="020B0400000000000000" pitchFamily="50" charset="-128"/>
            </a:endParaRPr>
          </a:p>
        </p:txBody>
      </p:sp>
      <p:sp>
        <p:nvSpPr>
          <p:cNvPr id="5" name="Text 10">
            <a:extLst>
              <a:ext uri="{FF2B5EF4-FFF2-40B4-BE49-F238E27FC236}">
                <a16:creationId xmlns:a16="http://schemas.microsoft.com/office/drawing/2014/main" id="{6748E49C-033E-EEAA-445B-A719406066CB}"/>
              </a:ext>
            </a:extLst>
          </p:cNvPr>
          <p:cNvSpPr/>
          <p:nvPr/>
        </p:nvSpPr>
        <p:spPr>
          <a:xfrm>
            <a:off x="396585" y="4748400"/>
            <a:ext cx="8427658" cy="1651153"/>
          </a:xfrm>
          <a:prstGeom prst="rect">
            <a:avLst/>
          </a:prstGeom>
          <a:noFill/>
          <a:ln/>
        </p:spPr>
        <p:txBody>
          <a:bodyPr wrap="square" rtlCol="0" anchor="ctr"/>
          <a:lstStyle/>
          <a:p>
            <a:pPr algn="ctr">
              <a:lnSpc>
                <a:spcPct val="120000"/>
              </a:lnSpc>
            </a:pPr>
            <a:r>
              <a:rPr lang="ja-JP" altLang="en-US" sz="2400" b="1">
                <a:solidFill>
                  <a:srgbClr val="333333"/>
                </a:solidFill>
                <a:latin typeface="Meiryo" pitchFamily="34" charset="0"/>
                <a:ea typeface="Meiryo" pitchFamily="34" charset="-122"/>
                <a:cs typeface="Meiryo" pitchFamily="34" charset="-120"/>
              </a:rPr>
              <a:t>犯罪等の防止を含めた「更生保護」への</a:t>
            </a:r>
            <a:endParaRPr lang="en-US" altLang="ja-JP" sz="2400" b="1">
              <a:solidFill>
                <a:srgbClr val="333333"/>
              </a:solidFill>
              <a:latin typeface="Meiryo" pitchFamily="34" charset="0"/>
              <a:ea typeface="Meiryo" pitchFamily="34" charset="-122"/>
              <a:cs typeface="Meiryo" pitchFamily="34" charset="-120"/>
            </a:endParaRPr>
          </a:p>
          <a:p>
            <a:pPr algn="ctr">
              <a:lnSpc>
                <a:spcPct val="120000"/>
              </a:lnSpc>
            </a:pPr>
            <a:r>
              <a:rPr lang="ja-JP" altLang="en-US" sz="2400" b="1">
                <a:solidFill>
                  <a:srgbClr val="333333"/>
                </a:solidFill>
                <a:latin typeface="Meiryo" pitchFamily="34" charset="0"/>
                <a:ea typeface="Meiryo" pitchFamily="34" charset="-122"/>
                <a:cs typeface="Meiryo" pitchFamily="34" charset="-120"/>
              </a:rPr>
              <a:t>理解と協力を促す重要な取組</a:t>
            </a:r>
            <a:endParaRPr lang="en-US" sz="2400" b="1">
              <a:solidFill>
                <a:srgbClr val="333333"/>
              </a:solidFill>
              <a:latin typeface="Meiryo" pitchFamily="34" charset="0"/>
              <a:ea typeface="Meiryo" pitchFamily="34" charset="-122"/>
              <a:cs typeface="Meiryo" pitchFamily="34" charset="-120"/>
            </a:endParaRPr>
          </a:p>
          <a:p>
            <a:pPr>
              <a:lnSpc>
                <a:spcPts val="600"/>
              </a:lnSpc>
            </a:pPr>
            <a:endParaRPr lang="en-US">
              <a:latin typeface="Meiryo" pitchFamily="34" charset="0"/>
              <a:ea typeface="Meiryo" pitchFamily="34" charset="-122"/>
            </a:endParaRPr>
          </a:p>
        </p:txBody>
      </p:sp>
      <p:sp>
        <p:nvSpPr>
          <p:cNvPr id="11" name="Text 3">
            <a:extLst>
              <a:ext uri="{FF2B5EF4-FFF2-40B4-BE49-F238E27FC236}">
                <a16:creationId xmlns:a16="http://schemas.microsoft.com/office/drawing/2014/main" id="{AD4D63F0-1D1B-1311-3998-9E1097571ACB}"/>
              </a:ext>
            </a:extLst>
          </p:cNvPr>
          <p:cNvSpPr/>
          <p:nvPr/>
        </p:nvSpPr>
        <p:spPr>
          <a:xfrm>
            <a:off x="320040" y="1186401"/>
            <a:ext cx="8732520" cy="411480"/>
          </a:xfrm>
          <a:prstGeom prst="rect">
            <a:avLst/>
          </a:prstGeom>
          <a:noFill/>
          <a:ln/>
        </p:spPr>
        <p:txBody>
          <a:bodyPr wrap="square" rtlCol="0" anchor="ctr"/>
          <a:lstStyle/>
          <a:p>
            <a:pPr>
              <a:defRPr/>
            </a:pPr>
            <a:r>
              <a:rPr kumimoji="0" lang="en-US" sz="3400" b="1">
                <a:solidFill>
                  <a:srgbClr val="333333"/>
                </a:solidFill>
                <a:latin typeface="Meiryo" pitchFamily="34" charset="0"/>
                <a:ea typeface="Meiryo" pitchFamily="34" charset="-122"/>
                <a:cs typeface="Meiryo" pitchFamily="34" charset="-120"/>
              </a:rPr>
              <a:t>“</a:t>
            </a:r>
            <a:r>
              <a:rPr kumimoji="0" lang="en-US" sz="3400" b="1" err="1">
                <a:solidFill>
                  <a:srgbClr val="333333"/>
                </a:solidFill>
                <a:latin typeface="Meiryo" pitchFamily="34" charset="0"/>
                <a:ea typeface="Meiryo" pitchFamily="34" charset="-122"/>
                <a:cs typeface="Meiryo" pitchFamily="34" charset="-120"/>
              </a:rPr>
              <a:t>社会を明るくする運動</a:t>
            </a:r>
            <a:r>
              <a:rPr kumimoji="0" lang="en-US" sz="3400" b="1">
                <a:solidFill>
                  <a:srgbClr val="333333"/>
                </a:solidFill>
                <a:latin typeface="Meiryo" pitchFamily="34" charset="0"/>
                <a:ea typeface="Meiryo" pitchFamily="34" charset="-122"/>
                <a:cs typeface="Meiryo" pitchFamily="34" charset="-120"/>
              </a:rPr>
              <a:t>”</a:t>
            </a:r>
            <a:r>
              <a:rPr kumimoji="0" lang="ja-JP" altLang="en-US" sz="3400" b="1">
                <a:solidFill>
                  <a:srgbClr val="333333"/>
                </a:solidFill>
                <a:latin typeface="Meiryo" pitchFamily="34" charset="0"/>
                <a:ea typeface="Meiryo" pitchFamily="34" charset="-122"/>
                <a:cs typeface="Meiryo" pitchFamily="34" charset="-120"/>
              </a:rPr>
              <a:t> </a:t>
            </a:r>
            <a:r>
              <a:rPr kumimoji="0" lang="en-US" sz="3400" b="1">
                <a:solidFill>
                  <a:srgbClr val="333333"/>
                </a:solidFill>
                <a:latin typeface="Meiryo" pitchFamily="34" charset="0"/>
                <a:ea typeface="Meiryo" pitchFamily="34" charset="-122"/>
                <a:cs typeface="Meiryo" pitchFamily="34" charset="-120"/>
              </a:rPr>
              <a:t>は</a:t>
            </a:r>
            <a:endParaRPr kumimoji="0" lang="en-US" sz="3400">
              <a:solidFill>
                <a:srgbClr val="333333"/>
              </a:solidFill>
              <a:latin typeface="Calibri" panose="020F0502020204030204"/>
            </a:endParaRPr>
          </a:p>
        </p:txBody>
      </p:sp>
      <p:sp>
        <p:nvSpPr>
          <p:cNvPr id="12" name="正方形/長方形 11">
            <a:extLst>
              <a:ext uri="{FF2B5EF4-FFF2-40B4-BE49-F238E27FC236}">
                <a16:creationId xmlns:a16="http://schemas.microsoft.com/office/drawing/2014/main" id="{9E7EDBF6-FAAD-C307-A9E6-DC9C806750AD}"/>
              </a:ext>
            </a:extLst>
          </p:cNvPr>
          <p:cNvSpPr/>
          <p:nvPr/>
        </p:nvSpPr>
        <p:spPr>
          <a:xfrm>
            <a:off x="500743" y="1597881"/>
            <a:ext cx="5328000" cy="75600"/>
          </a:xfrm>
          <a:prstGeom prst="rect">
            <a:avLst/>
          </a:prstGeom>
          <a:solidFill>
            <a:srgbClr val="E2F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attFill prst="wdUpDiag">
                <a:fgClr>
                  <a:srgbClr val="E2F1FA"/>
                </a:fgClr>
                <a:bgClr>
                  <a:schemeClr val="bg1"/>
                </a:bgClr>
              </a:pattFill>
            </a:endParaRPr>
          </a:p>
        </p:txBody>
      </p:sp>
      <p:pic>
        <p:nvPicPr>
          <p:cNvPr id="6" name="Picture 4" descr="ロゴ&#10;&#10;AI 生成コンテンツは誤りを含む可能性があります。">
            <a:extLst>
              <a:ext uri="{FF2B5EF4-FFF2-40B4-BE49-F238E27FC236}">
                <a16:creationId xmlns:a16="http://schemas.microsoft.com/office/drawing/2014/main" id="{F3296240-1DE7-F986-E9DA-37A4423C7CD5}"/>
              </a:ext>
            </a:extLst>
          </p:cNvPr>
          <p:cNvPicPr>
            <a:picLocks noChangeAspect="1" noChangeArrowheads="1"/>
          </p:cNvPicPr>
          <p:nvPr/>
        </p:nvPicPr>
        <p:blipFill>
          <a:blip r:embed="rId3">
            <a:clrChange>
              <a:clrFrom>
                <a:srgbClr val="000000">
                  <a:alpha val="0"/>
                </a:srgbClr>
              </a:clrFrom>
              <a:clrTo>
                <a:srgbClr val="000000">
                  <a:alpha val="0"/>
                </a:srgbClr>
              </a:clrTo>
            </a:clrChange>
            <a:alphaModFix amt="20000"/>
            <a:extLst>
              <a:ext uri="{28A0092B-C50C-407E-A947-70E740481C1C}">
                <a14:useLocalDpi xmlns:a14="http://schemas.microsoft.com/office/drawing/2010/main" val="0"/>
              </a:ext>
            </a:extLst>
          </a:blip>
          <a:srcRect/>
          <a:stretch>
            <a:fillRect/>
          </a:stretch>
        </p:blipFill>
        <p:spPr bwMode="auto">
          <a:xfrm>
            <a:off x="8671335" y="6424637"/>
            <a:ext cx="345644" cy="411480"/>
          </a:xfrm>
          <a:prstGeom prst="rect">
            <a:avLst/>
          </a:prstGeom>
          <a:noFill/>
          <a:extLst>
            <a:ext uri="{909E8E84-426E-40DD-AFC4-6F175D3DCCD1}">
              <a14:hiddenFill xmlns:a14="http://schemas.microsoft.com/office/drawing/2010/main">
                <a:solidFill>
                  <a:srgbClr val="FFFFFF"/>
                </a:solidFill>
              </a14:hiddenFill>
            </a:ext>
          </a:extLst>
        </p:spPr>
      </p:pic>
      <p:sp>
        <p:nvSpPr>
          <p:cNvPr id="7" name="Text 7">
            <a:extLst>
              <a:ext uri="{FF2B5EF4-FFF2-40B4-BE49-F238E27FC236}">
                <a16:creationId xmlns:a16="http://schemas.microsoft.com/office/drawing/2014/main" id="{3A5A9690-C4C7-7AC9-EE4C-8DE0F54D6BE1}"/>
              </a:ext>
            </a:extLst>
          </p:cNvPr>
          <p:cNvSpPr/>
          <p:nvPr/>
        </p:nvSpPr>
        <p:spPr>
          <a:xfrm>
            <a:off x="8540174" y="6456942"/>
            <a:ext cx="542870" cy="343039"/>
          </a:xfrm>
          <a:prstGeom prst="rect">
            <a:avLst/>
          </a:prstGeom>
          <a:noFill/>
          <a:ln/>
        </p:spPr>
        <p:txBody>
          <a:bodyPr wrap="square" lIns="68580" tIns="34290" rIns="68580" bIns="34290" rtlCol="0" anchor="ctr"/>
          <a:lstStyle/>
          <a:p>
            <a:pPr algn="r">
              <a:defRPr/>
            </a:pPr>
            <a:r>
              <a:rPr kumimoji="0" lang="en-US" altLang="ja-JP" sz="1350">
                <a:solidFill>
                  <a:srgbClr val="666666"/>
                </a:solidFill>
                <a:latin typeface="Meiryo"/>
                <a:ea typeface="Meiryo"/>
              </a:rPr>
              <a:t>3</a:t>
            </a:r>
            <a:r>
              <a:rPr kumimoji="0" lang="en-US" sz="1350">
                <a:solidFill>
                  <a:srgbClr val="666666"/>
                </a:solidFill>
                <a:latin typeface="Meiryo"/>
                <a:ea typeface="Meiryo"/>
              </a:rPr>
              <a:t>/1</a:t>
            </a:r>
            <a:r>
              <a:rPr kumimoji="0" lang="en-US" altLang="ja-JP" sz="1350">
                <a:solidFill>
                  <a:srgbClr val="666666"/>
                </a:solidFill>
                <a:latin typeface="Meiryo"/>
                <a:ea typeface="Meiryo"/>
              </a:rPr>
              <a:t>8</a:t>
            </a:r>
            <a:endParaRPr kumimoji="0" lang="en-US" sz="1350">
              <a:solidFill>
                <a:srgbClr val="666666"/>
              </a:solidFill>
              <a:latin typeface="Meiryo"/>
              <a:ea typeface="Meiryo"/>
            </a:endParaRPr>
          </a:p>
        </p:txBody>
      </p:sp>
    </p:spTree>
    <p:extLst>
      <p:ext uri="{BB962C8B-B14F-4D97-AF65-F5344CB8AC3E}">
        <p14:creationId xmlns:p14="http://schemas.microsoft.com/office/powerpoint/2010/main" val="1766240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F7C2B-99E7-876A-0D55-472A329C0E05}"/>
            </a:ext>
          </a:extLst>
        </p:cNvPr>
        <p:cNvGrpSpPr/>
        <p:nvPr/>
      </p:nvGrpSpPr>
      <p:grpSpPr>
        <a:xfrm>
          <a:off x="0" y="0"/>
          <a:ext cx="0" cy="0"/>
          <a:chOff x="0" y="0"/>
          <a:chExt cx="0" cy="0"/>
        </a:xfrm>
      </p:grpSpPr>
      <p:sp>
        <p:nvSpPr>
          <p:cNvPr id="14" name="Text 10">
            <a:extLst>
              <a:ext uri="{FF2B5EF4-FFF2-40B4-BE49-F238E27FC236}">
                <a16:creationId xmlns:a16="http://schemas.microsoft.com/office/drawing/2014/main" id="{2C27E72E-DA95-8734-3DF9-A5C7194B67EE}"/>
              </a:ext>
            </a:extLst>
          </p:cNvPr>
          <p:cNvSpPr/>
          <p:nvPr/>
        </p:nvSpPr>
        <p:spPr>
          <a:xfrm>
            <a:off x="638876" y="2213759"/>
            <a:ext cx="9143771" cy="3238668"/>
          </a:xfrm>
          <a:prstGeom prst="rect">
            <a:avLst/>
          </a:prstGeom>
          <a:noFill/>
          <a:ln/>
        </p:spPr>
        <p:txBody>
          <a:bodyPr wrap="square" rtlCol="0" anchor="ctr"/>
          <a:lstStyle/>
          <a:p>
            <a:pPr>
              <a:lnSpc>
                <a:spcPts val="3000"/>
              </a:lnSpc>
            </a:pPr>
            <a:r>
              <a:rPr lang="ja-JP" altLang="en-US" sz="2300" b="1">
                <a:solidFill>
                  <a:srgbClr val="333333"/>
                </a:solidFill>
                <a:latin typeface="メイリオ" panose="020B0604030504040204" pitchFamily="50" charset="-128"/>
                <a:ea typeface="メイリオ" panose="020B0604030504040204" pitchFamily="50" charset="-128"/>
              </a:rPr>
              <a:t>○　昭和２６年に始まって以来、広く関係機関・団体の</a:t>
            </a:r>
            <a:endParaRPr lang="en-US" altLang="ja-JP" sz="2300" b="1">
              <a:solidFill>
                <a:srgbClr val="333333"/>
              </a:solidFill>
              <a:latin typeface="メイリオ" panose="020B0604030504040204" pitchFamily="50" charset="-128"/>
              <a:ea typeface="メイリオ" panose="020B0604030504040204" pitchFamily="50" charset="-128"/>
            </a:endParaRPr>
          </a:p>
          <a:p>
            <a:pPr>
              <a:lnSpc>
                <a:spcPts val="3000"/>
              </a:lnSpc>
            </a:pPr>
            <a:r>
              <a:rPr lang="ja-JP" altLang="en-US" sz="2300" b="1">
                <a:solidFill>
                  <a:srgbClr val="333333"/>
                </a:solidFill>
                <a:latin typeface="メイリオ" panose="020B0604030504040204" pitchFamily="50" charset="-128"/>
                <a:ea typeface="メイリオ" panose="020B0604030504040204" pitchFamily="50" charset="-128"/>
              </a:rPr>
              <a:t>　皆様の参加を得ながら、国民運動として取組を継続し、</a:t>
            </a:r>
            <a:endParaRPr lang="en-US" altLang="ja-JP" sz="2300" b="1">
              <a:solidFill>
                <a:srgbClr val="333333"/>
              </a:solidFill>
              <a:latin typeface="メイリオ" panose="020B0604030504040204" pitchFamily="50" charset="-128"/>
              <a:ea typeface="メイリオ" panose="020B0604030504040204" pitchFamily="50" charset="-128"/>
            </a:endParaRPr>
          </a:p>
          <a:p>
            <a:pPr>
              <a:lnSpc>
                <a:spcPts val="3000"/>
              </a:lnSpc>
            </a:pPr>
            <a:r>
              <a:rPr lang="ja-JP" altLang="en-US" sz="2300" b="1">
                <a:solidFill>
                  <a:srgbClr val="333333"/>
                </a:solidFill>
                <a:latin typeface="メイリオ" panose="020B0604030504040204" pitchFamily="50" charset="-128"/>
                <a:ea typeface="メイリオ" panose="020B0604030504040204" pitchFamily="50" charset="-128"/>
              </a:rPr>
              <a:t>　発展してきた。</a:t>
            </a:r>
            <a:endParaRPr lang="en-US" altLang="ja-JP" sz="2300" b="1">
              <a:solidFill>
                <a:srgbClr val="333333"/>
              </a:solidFill>
              <a:latin typeface="メイリオ" panose="020B0604030504040204" pitchFamily="50" charset="-128"/>
              <a:ea typeface="メイリオ" panose="020B0604030504040204" pitchFamily="50" charset="-128"/>
            </a:endParaRPr>
          </a:p>
          <a:p>
            <a:pPr>
              <a:lnSpc>
                <a:spcPts val="1800"/>
              </a:lnSpc>
            </a:pPr>
            <a:endParaRPr lang="en-US" altLang="ja-JP" sz="2300" b="1">
              <a:solidFill>
                <a:srgbClr val="333333"/>
              </a:solidFill>
              <a:latin typeface="メイリオ" panose="020B0604030504040204" pitchFamily="50" charset="-128"/>
              <a:ea typeface="メイリオ" panose="020B0604030504040204" pitchFamily="50" charset="-128"/>
            </a:endParaRPr>
          </a:p>
          <a:p>
            <a:pPr>
              <a:lnSpc>
                <a:spcPts val="3000"/>
              </a:lnSpc>
            </a:pPr>
            <a:r>
              <a:rPr lang="ja-JP" altLang="en-US" sz="2300" b="1">
                <a:solidFill>
                  <a:srgbClr val="333333"/>
                </a:solidFill>
                <a:latin typeface="メイリオ" panose="020B0604030504040204" pitchFamily="50" charset="-128"/>
                <a:ea typeface="メイリオ" panose="020B0604030504040204" pitchFamily="50" charset="-128"/>
              </a:rPr>
              <a:t>○　</a:t>
            </a:r>
            <a:r>
              <a:rPr lang="ja-JP" altLang="ja-JP" sz="2300" b="1">
                <a:solidFill>
                  <a:srgbClr val="333333"/>
                </a:solidFill>
                <a:latin typeface="メイリオ" panose="020B0604030504040204" pitchFamily="50" charset="-128"/>
                <a:ea typeface="メイリオ" panose="020B0604030504040204" pitchFamily="50" charset="-128"/>
              </a:rPr>
              <a:t>更生保護</a:t>
            </a:r>
            <a:r>
              <a:rPr lang="ja-JP" altLang="en-US" sz="2300" b="1">
                <a:solidFill>
                  <a:srgbClr val="333333"/>
                </a:solidFill>
                <a:latin typeface="メイリオ" panose="020B0604030504040204" pitchFamily="50" charset="-128"/>
                <a:ea typeface="メイリオ" panose="020B0604030504040204" pitchFamily="50" charset="-128"/>
              </a:rPr>
              <a:t>を社会に浸透させる役割を担ってきた</a:t>
            </a:r>
            <a:r>
              <a:rPr lang="ja-JP" altLang="ja-JP" sz="2300" b="1">
                <a:solidFill>
                  <a:srgbClr val="333333"/>
                </a:solidFill>
                <a:latin typeface="メイリオ" panose="020B0604030504040204" pitchFamily="50" charset="-128"/>
                <a:ea typeface="メイリオ" panose="020B0604030504040204" pitchFamily="50" charset="-128"/>
              </a:rPr>
              <a:t>。</a:t>
            </a:r>
            <a:endParaRPr lang="en-US" altLang="ja-JP" sz="2300" b="1">
              <a:solidFill>
                <a:srgbClr val="333333"/>
              </a:solidFill>
              <a:latin typeface="メイリオ" panose="020B0604030504040204" pitchFamily="50" charset="-128"/>
              <a:ea typeface="メイリオ" panose="020B0604030504040204" pitchFamily="50" charset="-128"/>
            </a:endParaRPr>
          </a:p>
          <a:p>
            <a:pPr>
              <a:lnSpc>
                <a:spcPts val="1800"/>
              </a:lnSpc>
            </a:pPr>
            <a:endParaRPr lang="en-US" altLang="ja-JP" sz="2300" b="1">
              <a:solidFill>
                <a:srgbClr val="333333"/>
              </a:solidFill>
              <a:latin typeface="メイリオ" panose="020B0604030504040204" pitchFamily="50" charset="-128"/>
              <a:ea typeface="メイリオ" panose="020B0604030504040204" pitchFamily="50" charset="-128"/>
            </a:endParaRPr>
          </a:p>
          <a:p>
            <a:pPr>
              <a:lnSpc>
                <a:spcPts val="3000"/>
              </a:lnSpc>
            </a:pPr>
            <a:r>
              <a:rPr lang="ja-JP" altLang="en-US" sz="2300" b="1">
                <a:solidFill>
                  <a:srgbClr val="333333"/>
                </a:solidFill>
                <a:latin typeface="メイリオ" panose="020B0604030504040204" pitchFamily="50" charset="-128"/>
                <a:ea typeface="メイリオ" panose="020B0604030504040204" pitchFamily="50" charset="-128"/>
              </a:rPr>
              <a:t>○　</a:t>
            </a:r>
            <a:r>
              <a:rPr lang="ja-JP" altLang="ja-JP" sz="2300" b="1">
                <a:solidFill>
                  <a:srgbClr val="333333"/>
                </a:solidFill>
                <a:latin typeface="メイリオ" panose="020B0604030504040204" pitchFamily="50" charset="-128"/>
                <a:ea typeface="メイリオ" panose="020B0604030504040204" pitchFamily="50" charset="-128"/>
              </a:rPr>
              <a:t>一方で、</a:t>
            </a:r>
            <a:r>
              <a:rPr lang="ja-JP" altLang="en-US" sz="2300" b="1">
                <a:solidFill>
                  <a:srgbClr val="333333"/>
                </a:solidFill>
                <a:latin typeface="メイリオ" panose="020B0604030504040204" pitchFamily="50" charset="-128"/>
                <a:ea typeface="メイリオ" panose="020B0604030504040204" pitchFamily="50" charset="-128"/>
              </a:rPr>
              <a:t>近時、</a:t>
            </a:r>
            <a:r>
              <a:rPr lang="ja-JP" altLang="ja-JP" sz="2300" b="1">
                <a:solidFill>
                  <a:srgbClr val="333333"/>
                </a:solidFill>
                <a:latin typeface="メイリオ" panose="020B0604030504040204" pitchFamily="50" charset="-128"/>
                <a:ea typeface="メイリオ" panose="020B0604030504040204" pitchFamily="50" charset="-128"/>
              </a:rPr>
              <a:t>社会経済</a:t>
            </a:r>
            <a:r>
              <a:rPr lang="ja-JP" altLang="en-US" sz="2300" b="1">
                <a:solidFill>
                  <a:srgbClr val="333333"/>
                </a:solidFill>
                <a:latin typeface="メイリオ" panose="020B0604030504040204" pitchFamily="50" charset="-128"/>
                <a:ea typeface="メイリオ" panose="020B0604030504040204" pitchFamily="50" charset="-128"/>
              </a:rPr>
              <a:t>・</a:t>
            </a:r>
            <a:r>
              <a:rPr lang="ja-JP" altLang="ja-JP" sz="2300" b="1">
                <a:solidFill>
                  <a:srgbClr val="333333"/>
                </a:solidFill>
                <a:latin typeface="メイリオ" panose="020B0604030504040204" pitchFamily="50" charset="-128"/>
                <a:ea typeface="メイリオ" panose="020B0604030504040204" pitchFamily="50" charset="-128"/>
              </a:rPr>
              <a:t>地域</a:t>
            </a:r>
            <a:r>
              <a:rPr lang="ja-JP" altLang="en-US" sz="2300" b="1">
                <a:solidFill>
                  <a:srgbClr val="333333"/>
                </a:solidFill>
                <a:latin typeface="メイリオ" panose="020B0604030504040204" pitchFamily="50" charset="-128"/>
                <a:ea typeface="メイリオ" panose="020B0604030504040204" pitchFamily="50" charset="-128"/>
              </a:rPr>
              <a:t>社会</a:t>
            </a:r>
            <a:r>
              <a:rPr lang="ja-JP" altLang="ja-JP" sz="2300" b="1">
                <a:solidFill>
                  <a:srgbClr val="333333"/>
                </a:solidFill>
                <a:latin typeface="メイリオ" panose="020B0604030504040204" pitchFamily="50" charset="-128"/>
                <a:ea typeface="メイリオ" panose="020B0604030504040204" pitchFamily="50" charset="-128"/>
              </a:rPr>
              <a:t>・犯罪情勢等</a:t>
            </a:r>
            <a:r>
              <a:rPr lang="ja-JP" altLang="en-US" sz="2300" b="1">
                <a:solidFill>
                  <a:srgbClr val="333333"/>
                </a:solidFill>
                <a:latin typeface="メイリオ" panose="020B0604030504040204" pitchFamily="50" charset="-128"/>
                <a:ea typeface="メイリオ" panose="020B0604030504040204" pitchFamily="50" charset="-128"/>
              </a:rPr>
              <a:t>が</a:t>
            </a:r>
            <a:endParaRPr lang="en-US" altLang="ja-JP" sz="2300" b="1">
              <a:solidFill>
                <a:srgbClr val="333333"/>
              </a:solidFill>
              <a:latin typeface="メイリオ" panose="020B0604030504040204" pitchFamily="50" charset="-128"/>
              <a:ea typeface="メイリオ" panose="020B0604030504040204" pitchFamily="50" charset="-128"/>
            </a:endParaRPr>
          </a:p>
          <a:p>
            <a:pPr>
              <a:lnSpc>
                <a:spcPts val="3000"/>
              </a:lnSpc>
            </a:pPr>
            <a:r>
              <a:rPr lang="en-US" altLang="ja-JP" sz="2300" b="1">
                <a:solidFill>
                  <a:srgbClr val="333333"/>
                </a:solidFill>
                <a:latin typeface="メイリオ" panose="020B0604030504040204" pitchFamily="50" charset="-128"/>
                <a:ea typeface="メイリオ" panose="020B0604030504040204" pitchFamily="50" charset="-128"/>
              </a:rPr>
              <a:t>   </a:t>
            </a:r>
            <a:r>
              <a:rPr lang="ja-JP" altLang="ja-JP" sz="2300" b="1">
                <a:solidFill>
                  <a:srgbClr val="333333"/>
                </a:solidFill>
                <a:latin typeface="メイリオ" panose="020B0604030504040204" pitchFamily="50" charset="-128"/>
                <a:ea typeface="メイリオ" panose="020B0604030504040204" pitchFamily="50" charset="-128"/>
              </a:rPr>
              <a:t>変化</a:t>
            </a:r>
            <a:r>
              <a:rPr lang="ja-JP" altLang="en-US" sz="2300" b="1">
                <a:solidFill>
                  <a:srgbClr val="333333"/>
                </a:solidFill>
                <a:latin typeface="メイリオ" panose="020B0604030504040204" pitchFamily="50" charset="-128"/>
                <a:ea typeface="メイリオ" panose="020B0604030504040204" pitchFamily="50" charset="-128"/>
              </a:rPr>
              <a:t>する中で</a:t>
            </a:r>
            <a:r>
              <a:rPr lang="ja-JP" altLang="ja-JP" sz="2300" b="1">
                <a:solidFill>
                  <a:srgbClr val="333333"/>
                </a:solidFill>
                <a:latin typeface="メイリオ" panose="020B0604030504040204" pitchFamily="50" charset="-128"/>
                <a:ea typeface="メイリオ" panose="020B0604030504040204" pitchFamily="50" charset="-128"/>
              </a:rPr>
              <a:t>、</a:t>
            </a:r>
            <a:r>
              <a:rPr lang="ja-JP" altLang="en-US" sz="2300" b="1">
                <a:solidFill>
                  <a:srgbClr val="333333"/>
                </a:solidFill>
                <a:latin typeface="メイリオ" panose="020B0604030504040204" pitchFamily="50" charset="-128"/>
                <a:ea typeface="メイリオ" panose="020B0604030504040204" pitchFamily="50" charset="-128"/>
              </a:rPr>
              <a:t>この運動</a:t>
            </a:r>
            <a:r>
              <a:rPr lang="ja-JP" altLang="ja-JP" sz="2300" b="1">
                <a:solidFill>
                  <a:srgbClr val="333333"/>
                </a:solidFill>
                <a:latin typeface="メイリオ" panose="020B0604030504040204" pitchFamily="50" charset="-128"/>
                <a:ea typeface="メイリオ" panose="020B0604030504040204" pitchFamily="50" charset="-128"/>
              </a:rPr>
              <a:t>の在り方について</a:t>
            </a:r>
            <a:r>
              <a:rPr lang="ja-JP" altLang="en-US" sz="2300" b="1">
                <a:solidFill>
                  <a:srgbClr val="333333"/>
                </a:solidFill>
                <a:latin typeface="メイリオ" panose="020B0604030504040204" pitchFamily="50" charset="-128"/>
                <a:ea typeface="メイリオ" panose="020B0604030504040204" pitchFamily="50" charset="-128"/>
              </a:rPr>
              <a:t>、</a:t>
            </a:r>
            <a:r>
              <a:rPr lang="ja-JP" altLang="ja-JP" sz="2300" b="1">
                <a:solidFill>
                  <a:srgbClr val="333333"/>
                </a:solidFill>
                <a:latin typeface="メイリオ" panose="020B0604030504040204" pitchFamily="50" charset="-128"/>
                <a:ea typeface="メイリオ" panose="020B0604030504040204" pitchFamily="50" charset="-128"/>
              </a:rPr>
              <a:t>様々な</a:t>
            </a:r>
            <a:endParaRPr lang="en-US" altLang="ja-JP" sz="2300" b="1">
              <a:solidFill>
                <a:srgbClr val="333333"/>
              </a:solidFill>
              <a:latin typeface="メイリオ" panose="020B0604030504040204" pitchFamily="50" charset="-128"/>
              <a:ea typeface="メイリオ" panose="020B0604030504040204" pitchFamily="50" charset="-128"/>
            </a:endParaRPr>
          </a:p>
          <a:p>
            <a:pPr>
              <a:lnSpc>
                <a:spcPts val="3000"/>
              </a:lnSpc>
            </a:pPr>
            <a:r>
              <a:rPr lang="ja-JP" altLang="en-US" sz="2300" b="1">
                <a:solidFill>
                  <a:srgbClr val="333333"/>
                </a:solidFill>
                <a:latin typeface="メイリオ" panose="020B0604030504040204" pitchFamily="50" charset="-128"/>
                <a:ea typeface="メイリオ" panose="020B0604030504040204" pitchFamily="50" charset="-128"/>
              </a:rPr>
              <a:t>　</a:t>
            </a:r>
            <a:r>
              <a:rPr lang="ja-JP" altLang="ja-JP" sz="2300" b="1">
                <a:solidFill>
                  <a:srgbClr val="333333"/>
                </a:solidFill>
                <a:latin typeface="メイリオ" panose="020B0604030504040204" pitchFamily="50" charset="-128"/>
                <a:ea typeface="メイリオ" panose="020B0604030504040204" pitchFamily="50" charset="-128"/>
              </a:rPr>
              <a:t>御意見も寄せられている</a:t>
            </a:r>
            <a:r>
              <a:rPr lang="ja-JP" altLang="en-US" sz="2300" b="1">
                <a:solidFill>
                  <a:srgbClr val="333333"/>
                </a:solidFill>
                <a:latin typeface="メイリオ" panose="020B0604030504040204" pitchFamily="50" charset="-128"/>
                <a:ea typeface="メイリオ" panose="020B0604030504040204" pitchFamily="50" charset="-128"/>
              </a:rPr>
              <a:t>。</a:t>
            </a:r>
            <a:endParaRPr lang="ja-JP" altLang="ja-JP" sz="2300" b="1">
              <a:solidFill>
                <a:srgbClr val="333333"/>
              </a:solidFill>
              <a:latin typeface="メイリオ" panose="020B0604030504040204" pitchFamily="50" charset="-128"/>
              <a:ea typeface="メイリオ" panose="020B0604030504040204" pitchFamily="50" charset="-128"/>
            </a:endParaRPr>
          </a:p>
          <a:p>
            <a:pPr algn="ctr">
              <a:lnSpc>
                <a:spcPct val="120000"/>
              </a:lnSpc>
            </a:pPr>
            <a:endParaRPr lang="en-US">
              <a:latin typeface="Meiryo" pitchFamily="34" charset="0"/>
              <a:ea typeface="Meiryo" pitchFamily="34" charset="-122"/>
              <a:cs typeface="Meiryo" pitchFamily="34" charset="-120"/>
            </a:endParaRPr>
          </a:p>
          <a:p>
            <a:pPr>
              <a:lnSpc>
                <a:spcPts val="600"/>
              </a:lnSpc>
            </a:pPr>
            <a:endParaRPr lang="en-US">
              <a:latin typeface="Meiryo" pitchFamily="34" charset="0"/>
              <a:ea typeface="Meiryo" pitchFamily="34" charset="-122"/>
            </a:endParaRPr>
          </a:p>
        </p:txBody>
      </p:sp>
      <p:pic>
        <p:nvPicPr>
          <p:cNvPr id="5" name="図 4" descr="道路を走るバスの白黒写真&#10;&#10;AI 生成コンテンツは誤りを含む可能性があります。">
            <a:extLst>
              <a:ext uri="{FF2B5EF4-FFF2-40B4-BE49-F238E27FC236}">
                <a16:creationId xmlns:a16="http://schemas.microsoft.com/office/drawing/2014/main" id="{F2EE8980-7AC3-FE20-C07D-29B8B8339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653" y="5148797"/>
            <a:ext cx="2261344" cy="1540540"/>
          </a:xfrm>
          <a:prstGeom prst="rect">
            <a:avLst/>
          </a:prstGeom>
        </p:spPr>
      </p:pic>
      <p:sp>
        <p:nvSpPr>
          <p:cNvPr id="2" name="Shape 1">
            <a:extLst>
              <a:ext uri="{FF2B5EF4-FFF2-40B4-BE49-F238E27FC236}">
                <a16:creationId xmlns:a16="http://schemas.microsoft.com/office/drawing/2014/main" id="{CAAD457D-02A2-7EE0-1634-75D3997DACE7}"/>
              </a:ext>
            </a:extLst>
          </p:cNvPr>
          <p:cNvSpPr/>
          <p:nvPr/>
        </p:nvSpPr>
        <p:spPr>
          <a:xfrm>
            <a:off x="0" y="433363"/>
            <a:ext cx="9143771" cy="137160"/>
          </a:xfrm>
          <a:prstGeom prst="rect">
            <a:avLst/>
          </a:prstGeom>
          <a:solidFill>
            <a:srgbClr val="0071BC"/>
          </a:solidFill>
          <a:ln w="12700">
            <a:noFill/>
            <a:prstDash val="solid"/>
          </a:ln>
          <a:effectLst/>
        </p:spPr>
        <p:txBody>
          <a:bodyPr/>
          <a:lstStyle/>
          <a:p>
            <a:pPr defTabSz="685800">
              <a:defRPr/>
            </a:pPr>
            <a:endParaRPr kumimoji="0" lang="ja-JP" altLang="en-US" sz="1350">
              <a:solidFill>
                <a:prstClr val="black"/>
              </a:solidFill>
              <a:latin typeface="Calibri" panose="020F0502020204030204"/>
              <a:ea typeface="游ゴシック" panose="020B0400000000000000" pitchFamily="50" charset="-128"/>
            </a:endParaRPr>
          </a:p>
        </p:txBody>
      </p:sp>
      <p:sp>
        <p:nvSpPr>
          <p:cNvPr id="3" name="Text 3">
            <a:extLst>
              <a:ext uri="{FF2B5EF4-FFF2-40B4-BE49-F238E27FC236}">
                <a16:creationId xmlns:a16="http://schemas.microsoft.com/office/drawing/2014/main" id="{3B779E7E-5558-A92E-7DF7-56FD75E5E73D}"/>
              </a:ext>
            </a:extLst>
          </p:cNvPr>
          <p:cNvSpPr/>
          <p:nvPr/>
        </p:nvSpPr>
        <p:spPr>
          <a:xfrm>
            <a:off x="320040" y="1186401"/>
            <a:ext cx="8732520" cy="411480"/>
          </a:xfrm>
          <a:prstGeom prst="rect">
            <a:avLst/>
          </a:prstGeom>
          <a:noFill/>
          <a:ln/>
        </p:spPr>
        <p:txBody>
          <a:bodyPr wrap="square" rtlCol="0" anchor="ctr"/>
          <a:lstStyle/>
          <a:p>
            <a:pPr>
              <a:defRPr/>
            </a:pPr>
            <a:r>
              <a:rPr kumimoji="0" lang="en-US" sz="3400" b="1">
                <a:solidFill>
                  <a:srgbClr val="333333"/>
                </a:solidFill>
                <a:latin typeface="Meiryo" pitchFamily="34" charset="0"/>
                <a:ea typeface="Meiryo" pitchFamily="34" charset="-122"/>
                <a:cs typeface="Meiryo" pitchFamily="34" charset="-120"/>
              </a:rPr>
              <a:t>“</a:t>
            </a:r>
            <a:r>
              <a:rPr kumimoji="0" lang="en-US" sz="3400" b="1" err="1">
                <a:solidFill>
                  <a:srgbClr val="333333"/>
                </a:solidFill>
                <a:latin typeface="Meiryo" pitchFamily="34" charset="0"/>
                <a:ea typeface="Meiryo" pitchFamily="34" charset="-122"/>
                <a:cs typeface="Meiryo" pitchFamily="34" charset="-120"/>
              </a:rPr>
              <a:t>社会を明るくする運動</a:t>
            </a:r>
            <a:r>
              <a:rPr kumimoji="0" lang="en-US" sz="3400" b="1">
                <a:solidFill>
                  <a:srgbClr val="333333"/>
                </a:solidFill>
                <a:latin typeface="Meiryo" pitchFamily="34" charset="0"/>
                <a:ea typeface="Meiryo" pitchFamily="34" charset="-122"/>
                <a:cs typeface="Meiryo" pitchFamily="34" charset="-120"/>
              </a:rPr>
              <a:t>”</a:t>
            </a:r>
            <a:r>
              <a:rPr kumimoji="0" lang="ja-JP" altLang="en-US" sz="3400" b="1">
                <a:solidFill>
                  <a:srgbClr val="333333"/>
                </a:solidFill>
                <a:latin typeface="Meiryo" pitchFamily="34" charset="0"/>
                <a:ea typeface="Meiryo" pitchFamily="34" charset="-122"/>
                <a:cs typeface="Meiryo" pitchFamily="34" charset="-120"/>
              </a:rPr>
              <a:t> </a:t>
            </a:r>
            <a:r>
              <a:rPr kumimoji="0" lang="en-US" sz="3400" b="1">
                <a:solidFill>
                  <a:srgbClr val="333333"/>
                </a:solidFill>
                <a:latin typeface="Meiryo" pitchFamily="34" charset="0"/>
                <a:ea typeface="Meiryo" pitchFamily="34" charset="-122"/>
                <a:cs typeface="Meiryo" pitchFamily="34" charset="-120"/>
              </a:rPr>
              <a:t>は</a:t>
            </a:r>
            <a:endParaRPr kumimoji="0" lang="en-US" sz="3400">
              <a:solidFill>
                <a:srgbClr val="333333"/>
              </a:solidFill>
              <a:latin typeface="Calibri" panose="020F0502020204030204"/>
            </a:endParaRPr>
          </a:p>
        </p:txBody>
      </p:sp>
      <p:sp>
        <p:nvSpPr>
          <p:cNvPr id="4" name="正方形/長方形 3">
            <a:extLst>
              <a:ext uri="{FF2B5EF4-FFF2-40B4-BE49-F238E27FC236}">
                <a16:creationId xmlns:a16="http://schemas.microsoft.com/office/drawing/2014/main" id="{EC6D3DC1-999A-652B-09FA-2E409D8EEF53}"/>
              </a:ext>
            </a:extLst>
          </p:cNvPr>
          <p:cNvSpPr/>
          <p:nvPr/>
        </p:nvSpPr>
        <p:spPr>
          <a:xfrm>
            <a:off x="500743" y="1597881"/>
            <a:ext cx="5328000" cy="75600"/>
          </a:xfrm>
          <a:prstGeom prst="rect">
            <a:avLst/>
          </a:prstGeom>
          <a:solidFill>
            <a:srgbClr val="E2F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attFill prst="wdUpDiag">
                <a:fgClr>
                  <a:srgbClr val="E2F1FA"/>
                </a:fgClr>
                <a:bgClr>
                  <a:schemeClr val="bg1"/>
                </a:bgClr>
              </a:pattFill>
            </a:endParaRPr>
          </a:p>
        </p:txBody>
      </p:sp>
      <p:pic>
        <p:nvPicPr>
          <p:cNvPr id="6" name="Picture 4" descr="ロゴ&#10;&#10;AI 生成コンテンツは誤りを含む可能性があります。">
            <a:extLst>
              <a:ext uri="{FF2B5EF4-FFF2-40B4-BE49-F238E27FC236}">
                <a16:creationId xmlns:a16="http://schemas.microsoft.com/office/drawing/2014/main" id="{B2809A3C-1232-BFBD-E2EB-AB0FBCFD0ED5}"/>
              </a:ext>
            </a:extLst>
          </p:cNvPr>
          <p:cNvPicPr>
            <a:picLocks noChangeAspect="1" noChangeArrowheads="1"/>
          </p:cNvPicPr>
          <p:nvPr/>
        </p:nvPicPr>
        <p:blipFill>
          <a:blip r:embed="rId4">
            <a:clrChange>
              <a:clrFrom>
                <a:srgbClr val="000000">
                  <a:alpha val="0"/>
                </a:srgbClr>
              </a:clrFrom>
              <a:clrTo>
                <a:srgbClr val="000000">
                  <a:alpha val="0"/>
                </a:srgbClr>
              </a:clrTo>
            </a:clrChange>
            <a:alphaModFix amt="20000"/>
            <a:extLst>
              <a:ext uri="{28A0092B-C50C-407E-A947-70E740481C1C}">
                <a14:useLocalDpi xmlns:a14="http://schemas.microsoft.com/office/drawing/2010/main" val="0"/>
              </a:ext>
            </a:extLst>
          </a:blip>
          <a:srcRect/>
          <a:stretch>
            <a:fillRect/>
          </a:stretch>
        </p:blipFill>
        <p:spPr bwMode="auto">
          <a:xfrm>
            <a:off x="8671335" y="6424637"/>
            <a:ext cx="345644" cy="411480"/>
          </a:xfrm>
          <a:prstGeom prst="rect">
            <a:avLst/>
          </a:prstGeom>
          <a:noFill/>
          <a:extLst>
            <a:ext uri="{909E8E84-426E-40DD-AFC4-6F175D3DCCD1}">
              <a14:hiddenFill xmlns:a14="http://schemas.microsoft.com/office/drawing/2010/main">
                <a:solidFill>
                  <a:srgbClr val="FFFFFF"/>
                </a:solidFill>
              </a14:hiddenFill>
            </a:ext>
          </a:extLst>
        </p:spPr>
      </p:pic>
      <p:sp>
        <p:nvSpPr>
          <p:cNvPr id="7" name="Text 7">
            <a:extLst>
              <a:ext uri="{FF2B5EF4-FFF2-40B4-BE49-F238E27FC236}">
                <a16:creationId xmlns:a16="http://schemas.microsoft.com/office/drawing/2014/main" id="{80362E96-1EA2-0953-5098-3BB06CC1E122}"/>
              </a:ext>
            </a:extLst>
          </p:cNvPr>
          <p:cNvSpPr/>
          <p:nvPr/>
        </p:nvSpPr>
        <p:spPr>
          <a:xfrm>
            <a:off x="8540174" y="6456942"/>
            <a:ext cx="542870" cy="343039"/>
          </a:xfrm>
          <a:prstGeom prst="rect">
            <a:avLst/>
          </a:prstGeom>
          <a:noFill/>
          <a:ln/>
        </p:spPr>
        <p:txBody>
          <a:bodyPr wrap="square" lIns="68580" tIns="34290" rIns="68580" bIns="34290" rtlCol="0" anchor="ctr"/>
          <a:lstStyle/>
          <a:p>
            <a:pPr algn="r">
              <a:defRPr/>
            </a:pPr>
            <a:r>
              <a:rPr kumimoji="0" lang="en-US" altLang="ja-JP" sz="1350">
                <a:solidFill>
                  <a:srgbClr val="666666"/>
                </a:solidFill>
                <a:latin typeface="Meiryo"/>
                <a:ea typeface="Meiryo"/>
              </a:rPr>
              <a:t>4</a:t>
            </a:r>
            <a:r>
              <a:rPr kumimoji="0" lang="en-US" sz="1350">
                <a:solidFill>
                  <a:srgbClr val="666666"/>
                </a:solidFill>
                <a:latin typeface="Meiryo"/>
                <a:ea typeface="Meiryo"/>
              </a:rPr>
              <a:t>/1</a:t>
            </a:r>
            <a:r>
              <a:rPr kumimoji="0" lang="en-US" altLang="ja-JP" sz="1350">
                <a:solidFill>
                  <a:srgbClr val="666666"/>
                </a:solidFill>
                <a:latin typeface="Meiryo"/>
                <a:ea typeface="Meiryo"/>
              </a:rPr>
              <a:t>8</a:t>
            </a:r>
            <a:endParaRPr kumimoji="0" lang="en-US" sz="1350">
              <a:solidFill>
                <a:srgbClr val="666666"/>
              </a:solidFill>
              <a:latin typeface="Meiryo"/>
              <a:ea typeface="Meiryo"/>
            </a:endParaRPr>
          </a:p>
        </p:txBody>
      </p:sp>
    </p:spTree>
    <p:extLst>
      <p:ext uri="{BB962C8B-B14F-4D97-AF65-F5344CB8AC3E}">
        <p14:creationId xmlns:p14="http://schemas.microsoft.com/office/powerpoint/2010/main" val="3102171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ACB01-6D14-9909-9842-64AF3C2827C3}"/>
            </a:ext>
          </a:extLst>
        </p:cNvPr>
        <p:cNvGrpSpPr/>
        <p:nvPr/>
      </p:nvGrpSpPr>
      <p:grpSpPr>
        <a:xfrm>
          <a:off x="0" y="0"/>
          <a:ext cx="0" cy="0"/>
          <a:chOff x="0" y="0"/>
          <a:chExt cx="0" cy="0"/>
        </a:xfrm>
      </p:grpSpPr>
      <p:sp>
        <p:nvSpPr>
          <p:cNvPr id="20" name="Shape 4">
            <a:extLst>
              <a:ext uri="{FF2B5EF4-FFF2-40B4-BE49-F238E27FC236}">
                <a16:creationId xmlns:a16="http://schemas.microsoft.com/office/drawing/2014/main" id="{09D17612-E772-EB6D-5B20-FF51D0ABEF9C}"/>
              </a:ext>
            </a:extLst>
          </p:cNvPr>
          <p:cNvSpPr/>
          <p:nvPr/>
        </p:nvSpPr>
        <p:spPr>
          <a:xfrm>
            <a:off x="4673854" y="1432806"/>
            <a:ext cx="4136116" cy="3891331"/>
          </a:xfrm>
          <a:prstGeom prst="roundRect">
            <a:avLst>
              <a:gd name="adj" fmla="val 5016"/>
            </a:avLst>
          </a:prstGeom>
          <a:solidFill>
            <a:srgbClr val="FFFFFF"/>
          </a:solidFill>
          <a:ln w="12700">
            <a:solidFill>
              <a:srgbClr val="E6E6E6"/>
            </a:solidFill>
            <a:prstDash val="solid"/>
          </a:ln>
        </p:spPr>
        <p:txBody>
          <a:bodyPr/>
          <a:lstStyle/>
          <a:p>
            <a:pPr defTabSz="685800">
              <a:defRPr/>
            </a:pPr>
            <a:endParaRPr kumimoji="0" lang="ja-JP" altLang="en-US" sz="1350">
              <a:solidFill>
                <a:prstClr val="black"/>
              </a:solidFill>
              <a:latin typeface="Calibri" panose="020F0502020204030204"/>
              <a:ea typeface="游ゴシック" panose="020B0400000000000000" pitchFamily="50" charset="-128"/>
            </a:endParaRPr>
          </a:p>
        </p:txBody>
      </p:sp>
      <p:sp>
        <p:nvSpPr>
          <p:cNvPr id="4" name="Text 2">
            <a:extLst>
              <a:ext uri="{FF2B5EF4-FFF2-40B4-BE49-F238E27FC236}">
                <a16:creationId xmlns:a16="http://schemas.microsoft.com/office/drawing/2014/main" id="{D44709A0-D4E3-A9FD-8B47-9EBD9A50F71F}"/>
              </a:ext>
            </a:extLst>
          </p:cNvPr>
          <p:cNvSpPr/>
          <p:nvPr/>
        </p:nvSpPr>
        <p:spPr>
          <a:xfrm>
            <a:off x="2780387" y="2194560"/>
            <a:ext cx="938796" cy="321284"/>
          </a:xfrm>
          <a:prstGeom prst="rect">
            <a:avLst/>
          </a:prstGeom>
          <a:noFill/>
          <a:ln/>
        </p:spPr>
        <p:txBody>
          <a:bodyPr wrap="square" rtlCol="0" anchor="ctr"/>
          <a:lstStyle/>
          <a:p>
            <a:pPr defTabSz="685800">
              <a:defRPr/>
            </a:pPr>
            <a:r>
              <a:rPr kumimoji="0" lang="en-US" sz="1050" b="1">
                <a:solidFill>
                  <a:srgbClr val="0071BC"/>
                </a:solidFill>
                <a:latin typeface="Meiryo" pitchFamily="34" charset="0"/>
                <a:ea typeface="Meiryo" pitchFamily="34" charset="-122"/>
                <a:cs typeface="Meiryo" pitchFamily="34" charset="-120"/>
              </a:rPr>
              <a:t>2. 現状認識</a:t>
            </a:r>
            <a:endParaRPr kumimoji="0" lang="en-US" sz="1050">
              <a:solidFill>
                <a:srgbClr val="0071BC"/>
              </a:solidFill>
              <a:latin typeface="Calibri" panose="020F0502020204030204"/>
            </a:endParaRPr>
          </a:p>
        </p:txBody>
      </p:sp>
      <p:sp>
        <p:nvSpPr>
          <p:cNvPr id="6" name="Shape 4">
            <a:extLst>
              <a:ext uri="{FF2B5EF4-FFF2-40B4-BE49-F238E27FC236}">
                <a16:creationId xmlns:a16="http://schemas.microsoft.com/office/drawing/2014/main" id="{07D40182-50DF-FF8C-4FD3-B991988B6440}"/>
              </a:ext>
            </a:extLst>
          </p:cNvPr>
          <p:cNvSpPr/>
          <p:nvPr/>
        </p:nvSpPr>
        <p:spPr>
          <a:xfrm>
            <a:off x="301264" y="1432806"/>
            <a:ext cx="4263504" cy="3891331"/>
          </a:xfrm>
          <a:prstGeom prst="roundRect">
            <a:avLst>
              <a:gd name="adj" fmla="val 5016"/>
            </a:avLst>
          </a:prstGeom>
          <a:solidFill>
            <a:srgbClr val="FFFFFF"/>
          </a:solidFill>
          <a:ln w="12700">
            <a:solidFill>
              <a:srgbClr val="E6E6E6"/>
            </a:solidFill>
            <a:prstDash val="solid"/>
          </a:ln>
        </p:spPr>
        <p:txBody>
          <a:bodyPr/>
          <a:lstStyle/>
          <a:p>
            <a:pPr defTabSz="685800">
              <a:defRPr/>
            </a:pPr>
            <a:endParaRPr kumimoji="0" lang="ja-JP" altLang="en-US" sz="1350">
              <a:solidFill>
                <a:prstClr val="black"/>
              </a:solidFill>
              <a:latin typeface="Calibri" panose="020F0502020204030204"/>
              <a:ea typeface="游ゴシック" panose="020B0400000000000000" pitchFamily="50" charset="-128"/>
            </a:endParaRPr>
          </a:p>
        </p:txBody>
      </p:sp>
      <p:sp>
        <p:nvSpPr>
          <p:cNvPr id="7" name="Text 5">
            <a:extLst>
              <a:ext uri="{FF2B5EF4-FFF2-40B4-BE49-F238E27FC236}">
                <a16:creationId xmlns:a16="http://schemas.microsoft.com/office/drawing/2014/main" id="{3EF7C00F-5ADD-B6FD-B7BD-90D1349B6368}"/>
              </a:ext>
            </a:extLst>
          </p:cNvPr>
          <p:cNvSpPr/>
          <p:nvPr/>
        </p:nvSpPr>
        <p:spPr>
          <a:xfrm>
            <a:off x="301264" y="1506168"/>
            <a:ext cx="4257330" cy="274320"/>
          </a:xfrm>
          <a:prstGeom prst="rect">
            <a:avLst/>
          </a:prstGeom>
          <a:noFill/>
          <a:ln/>
        </p:spPr>
        <p:txBody>
          <a:bodyPr wrap="square" rtlCol="0" anchor="ctr"/>
          <a:lstStyle/>
          <a:p>
            <a:pPr algn="ctr" defTabSz="685800">
              <a:defRPr/>
            </a:pPr>
            <a:r>
              <a:rPr kumimoji="0" lang="ja-JP" altLang="en-US" sz="1350" u="sng">
                <a:solidFill>
                  <a:srgbClr val="333333"/>
                </a:solidFill>
                <a:latin typeface="Meiryo" pitchFamily="34" charset="0"/>
                <a:ea typeface="Meiryo" pitchFamily="34" charset="-122"/>
                <a:cs typeface="Meiryo" pitchFamily="34" charset="-120"/>
              </a:rPr>
              <a:t>「社会を明るくする運動」の認知度・理解度</a:t>
            </a:r>
            <a:endParaRPr kumimoji="0" lang="en-US" sz="1350" u="sng">
              <a:solidFill>
                <a:srgbClr val="333333"/>
              </a:solidFill>
              <a:latin typeface="Calibri" panose="020F0502020204030204"/>
            </a:endParaRPr>
          </a:p>
        </p:txBody>
      </p:sp>
      <p:sp>
        <p:nvSpPr>
          <p:cNvPr id="10" name="Text 8">
            <a:extLst>
              <a:ext uri="{FF2B5EF4-FFF2-40B4-BE49-F238E27FC236}">
                <a16:creationId xmlns:a16="http://schemas.microsoft.com/office/drawing/2014/main" id="{65D570D9-F42E-5DCA-AE9B-8536BFDBF3E9}"/>
              </a:ext>
            </a:extLst>
          </p:cNvPr>
          <p:cNvSpPr/>
          <p:nvPr/>
        </p:nvSpPr>
        <p:spPr>
          <a:xfrm>
            <a:off x="4672835" y="1506168"/>
            <a:ext cx="4136116" cy="274320"/>
          </a:xfrm>
          <a:prstGeom prst="rect">
            <a:avLst/>
          </a:prstGeom>
          <a:noFill/>
          <a:ln/>
        </p:spPr>
        <p:txBody>
          <a:bodyPr wrap="square" rtlCol="0" anchor="ctr"/>
          <a:lstStyle/>
          <a:p>
            <a:pPr algn="ctr" defTabSz="685800">
              <a:defRPr/>
            </a:pPr>
            <a:r>
              <a:rPr kumimoji="0" lang="ja-JP" altLang="en-US" sz="1350" u="sng">
                <a:solidFill>
                  <a:srgbClr val="333333"/>
                </a:solidFill>
                <a:latin typeface="Meiryo" pitchFamily="34" charset="0"/>
                <a:ea typeface="Meiryo" pitchFamily="34" charset="-122"/>
                <a:cs typeface="Meiryo" pitchFamily="34" charset="-120"/>
              </a:rPr>
              <a:t>更生保護に携わる民間協力者等の認知度</a:t>
            </a:r>
            <a:endParaRPr kumimoji="0" lang="en-US" sz="1350" u="sng">
              <a:solidFill>
                <a:srgbClr val="333333"/>
              </a:solidFill>
              <a:latin typeface="Calibri" panose="020F0502020204030204"/>
            </a:endParaRPr>
          </a:p>
        </p:txBody>
      </p:sp>
      <p:graphicFrame>
        <p:nvGraphicFramePr>
          <p:cNvPr id="17" name="グラフ 16">
            <a:extLst>
              <a:ext uri="{FF2B5EF4-FFF2-40B4-BE49-F238E27FC236}">
                <a16:creationId xmlns:a16="http://schemas.microsoft.com/office/drawing/2014/main" id="{93243A5B-F73E-312F-4582-E0E22271D366}"/>
              </a:ext>
            </a:extLst>
          </p:cNvPr>
          <p:cNvGraphicFramePr/>
          <p:nvPr>
            <p:extLst>
              <p:ext uri="{D42A27DB-BD31-4B8C-83A1-F6EECF244321}">
                <p14:modId xmlns:p14="http://schemas.microsoft.com/office/powerpoint/2010/main" val="1144270000"/>
              </p:ext>
            </p:extLst>
          </p:nvPr>
        </p:nvGraphicFramePr>
        <p:xfrm>
          <a:off x="404440" y="1764859"/>
          <a:ext cx="4239614" cy="29683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グラフ 11">
            <a:extLst>
              <a:ext uri="{FF2B5EF4-FFF2-40B4-BE49-F238E27FC236}">
                <a16:creationId xmlns:a16="http://schemas.microsoft.com/office/drawing/2014/main" id="{19CF29A3-6354-38EE-F324-E1D6E5553980}"/>
              </a:ext>
            </a:extLst>
          </p:cNvPr>
          <p:cNvGraphicFramePr/>
          <p:nvPr>
            <p:extLst>
              <p:ext uri="{D42A27DB-BD31-4B8C-83A1-F6EECF244321}">
                <p14:modId xmlns:p14="http://schemas.microsoft.com/office/powerpoint/2010/main" val="3101330911"/>
              </p:ext>
            </p:extLst>
          </p:nvPr>
        </p:nvGraphicFramePr>
        <p:xfrm>
          <a:off x="4731416" y="1764859"/>
          <a:ext cx="4136116" cy="3463674"/>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 5">
            <a:extLst>
              <a:ext uri="{FF2B5EF4-FFF2-40B4-BE49-F238E27FC236}">
                <a16:creationId xmlns:a16="http://schemas.microsoft.com/office/drawing/2014/main" id="{1A7FD95C-9FFE-6F33-548B-99D2CA676B77}"/>
              </a:ext>
            </a:extLst>
          </p:cNvPr>
          <p:cNvSpPr/>
          <p:nvPr/>
        </p:nvSpPr>
        <p:spPr>
          <a:xfrm>
            <a:off x="4597970" y="5248537"/>
            <a:ext cx="4285134" cy="338486"/>
          </a:xfrm>
          <a:prstGeom prst="rect">
            <a:avLst/>
          </a:prstGeom>
          <a:noFill/>
          <a:ln/>
        </p:spPr>
        <p:txBody>
          <a:bodyPr wrap="square" rtlCol="0" anchor="ctr"/>
          <a:lstStyle/>
          <a:p>
            <a:pPr algn="ctr" defTabSz="685800">
              <a:defRPr/>
            </a:pPr>
            <a:endParaRPr kumimoji="0" lang="en-US" sz="1350">
              <a:latin typeface="Calibri" panose="020F0502020204030204"/>
            </a:endParaRPr>
          </a:p>
        </p:txBody>
      </p:sp>
      <p:sp>
        <p:nvSpPr>
          <p:cNvPr id="8" name="Text 5">
            <a:extLst>
              <a:ext uri="{FF2B5EF4-FFF2-40B4-BE49-F238E27FC236}">
                <a16:creationId xmlns:a16="http://schemas.microsoft.com/office/drawing/2014/main" id="{F13786DE-0CCA-11AD-6708-0204A7015798}"/>
              </a:ext>
            </a:extLst>
          </p:cNvPr>
          <p:cNvSpPr/>
          <p:nvPr/>
        </p:nvSpPr>
        <p:spPr>
          <a:xfrm>
            <a:off x="221978" y="4828403"/>
            <a:ext cx="4480657" cy="433597"/>
          </a:xfrm>
          <a:prstGeom prst="rect">
            <a:avLst/>
          </a:prstGeom>
          <a:noFill/>
          <a:ln/>
        </p:spPr>
        <p:txBody>
          <a:bodyPr wrap="square" rtlCol="0" anchor="ctr"/>
          <a:lstStyle/>
          <a:p>
            <a:pPr defTabSz="685800">
              <a:defRPr/>
            </a:pPr>
            <a:r>
              <a:rPr kumimoji="0" lang="ja-JP" altLang="en-US" sz="1350">
                <a:latin typeface="Meiryo" pitchFamily="34" charset="0"/>
                <a:ea typeface="Meiryo" pitchFamily="34" charset="-122"/>
                <a:cs typeface="Meiryo" pitchFamily="34" charset="-120"/>
              </a:rPr>
              <a:t>（</a:t>
            </a:r>
            <a:r>
              <a:rPr kumimoji="0" lang="en-US" altLang="ja-JP" sz="1350">
                <a:latin typeface="Meiryo" pitchFamily="34" charset="0"/>
                <a:ea typeface="Meiryo" pitchFamily="34" charset="-122"/>
                <a:cs typeface="Meiryo" pitchFamily="34" charset="-120"/>
              </a:rPr>
              <a:t>※</a:t>
            </a:r>
            <a:r>
              <a:rPr kumimoji="0" lang="ja-JP" altLang="en-US" sz="1350">
                <a:latin typeface="Meiryo" pitchFamily="34" charset="0"/>
                <a:ea typeface="Meiryo" pitchFamily="34" charset="-122"/>
                <a:cs typeface="Meiryo" pitchFamily="34" charset="-120"/>
              </a:rPr>
              <a:t>）過去の認知度</a:t>
            </a:r>
            <a:r>
              <a:rPr kumimoji="0" lang="ja-JP" altLang="en-US" sz="1200">
                <a:latin typeface="Meiryo" pitchFamily="34" charset="0"/>
                <a:ea typeface="Meiryo" pitchFamily="34" charset="-122"/>
                <a:cs typeface="Meiryo" pitchFamily="34" charset="-120"/>
              </a:rPr>
              <a:t>（「言葉を聞いたことがあるか」）</a:t>
            </a:r>
            <a:endParaRPr kumimoji="0" lang="en-US" altLang="ja-JP" sz="1200">
              <a:latin typeface="Meiryo" pitchFamily="34" charset="0"/>
              <a:ea typeface="Meiryo" pitchFamily="34" charset="-122"/>
              <a:cs typeface="Meiryo" pitchFamily="34" charset="-120"/>
            </a:endParaRPr>
          </a:p>
          <a:p>
            <a:pPr lvl="0">
              <a:defRPr/>
            </a:pPr>
            <a:r>
              <a:rPr kumimoji="0" lang="ja-JP" altLang="en-US" sz="1350" b="1">
                <a:latin typeface="Meiryo" pitchFamily="34" charset="0"/>
                <a:ea typeface="Meiryo" pitchFamily="34" charset="-122"/>
                <a:cs typeface="Meiryo" pitchFamily="34" charset="-120"/>
              </a:rPr>
              <a:t>　　   </a:t>
            </a:r>
            <a:r>
              <a:rPr kumimoji="0" lang="en-US" altLang="ja-JP" sz="1350" b="1">
                <a:solidFill>
                  <a:srgbClr val="0071BC"/>
                </a:solidFill>
                <a:latin typeface="Meiryo" pitchFamily="34" charset="0"/>
                <a:ea typeface="Meiryo" pitchFamily="34" charset="-122"/>
                <a:cs typeface="Meiryo" pitchFamily="34" charset="-120"/>
              </a:rPr>
              <a:t>39.1</a:t>
            </a:r>
            <a:r>
              <a:rPr kumimoji="0" lang="ja-JP" altLang="en-US" sz="1100" b="1">
                <a:solidFill>
                  <a:srgbClr val="0071BC"/>
                </a:solidFill>
                <a:latin typeface="Meiryo" pitchFamily="34" charset="0"/>
                <a:ea typeface="Meiryo" pitchFamily="34" charset="-122"/>
                <a:cs typeface="Meiryo" pitchFamily="34" charset="-120"/>
              </a:rPr>
              <a:t>％</a:t>
            </a:r>
            <a:r>
              <a:rPr kumimoji="0" lang="ja-JP" altLang="en-US" sz="1050">
                <a:solidFill>
                  <a:srgbClr val="0071BC"/>
                </a:solidFill>
                <a:latin typeface="Meiryo" pitchFamily="34" charset="0"/>
                <a:ea typeface="Meiryo" pitchFamily="34" charset="-122"/>
                <a:cs typeface="Meiryo" pitchFamily="34" charset="-120"/>
              </a:rPr>
              <a:t>（</a:t>
            </a:r>
            <a:r>
              <a:rPr kumimoji="0" lang="en-US" altLang="ja-JP" sz="1050">
                <a:solidFill>
                  <a:srgbClr val="0071BC"/>
                </a:solidFill>
                <a:latin typeface="Meiryo" pitchFamily="34" charset="0"/>
                <a:ea typeface="Meiryo" pitchFamily="34" charset="-122"/>
                <a:cs typeface="Meiryo" pitchFamily="34" charset="-120"/>
              </a:rPr>
              <a:t>H21</a:t>
            </a:r>
            <a:r>
              <a:rPr kumimoji="0" lang="ja-JP" altLang="en-US" sz="1050">
                <a:solidFill>
                  <a:srgbClr val="0071BC"/>
                </a:solidFill>
                <a:latin typeface="Meiryo" pitchFamily="34" charset="0"/>
                <a:ea typeface="Meiryo" pitchFamily="34" charset="-122"/>
                <a:cs typeface="Meiryo" pitchFamily="34" charset="-120"/>
              </a:rPr>
              <a:t>）</a:t>
            </a:r>
            <a:r>
              <a:rPr kumimoji="0" lang="ja-JP" altLang="en-US" sz="1350">
                <a:solidFill>
                  <a:srgbClr val="0071BC"/>
                </a:solidFill>
                <a:latin typeface="Meiryo" pitchFamily="34" charset="0"/>
                <a:ea typeface="Meiryo" pitchFamily="34" charset="-122"/>
                <a:cs typeface="Meiryo" pitchFamily="34" charset="-120"/>
              </a:rPr>
              <a:t>→</a:t>
            </a:r>
            <a:r>
              <a:rPr kumimoji="0" lang="en-US" altLang="ja-JP" sz="1350">
                <a:solidFill>
                  <a:srgbClr val="0071BC"/>
                </a:solidFill>
                <a:latin typeface="Meiryo" pitchFamily="34" charset="0"/>
                <a:ea typeface="Meiryo" pitchFamily="34" charset="-122"/>
                <a:cs typeface="Meiryo" pitchFamily="34" charset="-120"/>
              </a:rPr>
              <a:t> </a:t>
            </a:r>
            <a:r>
              <a:rPr kumimoji="0" lang="en-US" altLang="ja-JP" sz="1350" b="1">
                <a:solidFill>
                  <a:srgbClr val="0071BC"/>
                </a:solidFill>
                <a:latin typeface="Meiryo" pitchFamily="34" charset="0"/>
                <a:ea typeface="Meiryo" pitchFamily="34" charset="-122"/>
                <a:cs typeface="Meiryo" pitchFamily="34" charset="-120"/>
              </a:rPr>
              <a:t>34.2</a:t>
            </a:r>
            <a:r>
              <a:rPr kumimoji="0" lang="ja-JP" altLang="en-US" sz="1200" b="1">
                <a:solidFill>
                  <a:srgbClr val="0071BC"/>
                </a:solidFill>
                <a:latin typeface="Meiryo" pitchFamily="34" charset="0"/>
                <a:ea typeface="Meiryo" pitchFamily="34" charset="-122"/>
                <a:cs typeface="Meiryo" pitchFamily="34" charset="-120"/>
              </a:rPr>
              <a:t>％</a:t>
            </a:r>
            <a:r>
              <a:rPr kumimoji="0" lang="ja-JP" altLang="en-US" sz="1050">
                <a:solidFill>
                  <a:srgbClr val="0071BC"/>
                </a:solidFill>
                <a:latin typeface="Meiryo" pitchFamily="34" charset="0"/>
                <a:ea typeface="Meiryo" pitchFamily="34" charset="-122"/>
                <a:cs typeface="Meiryo" pitchFamily="34" charset="-120"/>
              </a:rPr>
              <a:t>（</a:t>
            </a:r>
            <a:r>
              <a:rPr kumimoji="0" lang="en-US" altLang="ja-JP" sz="1050">
                <a:solidFill>
                  <a:srgbClr val="0071BC"/>
                </a:solidFill>
                <a:latin typeface="Meiryo" pitchFamily="34" charset="0"/>
                <a:ea typeface="Meiryo" pitchFamily="34" charset="-122"/>
                <a:cs typeface="Meiryo" pitchFamily="34" charset="-120"/>
              </a:rPr>
              <a:t>H26</a:t>
            </a:r>
            <a:r>
              <a:rPr kumimoji="0" lang="ja-JP" altLang="en-US" sz="1050">
                <a:solidFill>
                  <a:srgbClr val="0071BC"/>
                </a:solidFill>
                <a:latin typeface="Meiryo" pitchFamily="34" charset="0"/>
                <a:ea typeface="Meiryo" pitchFamily="34" charset="-122"/>
                <a:cs typeface="Meiryo" pitchFamily="34" charset="-120"/>
              </a:rPr>
              <a:t>）</a:t>
            </a:r>
            <a:r>
              <a:rPr kumimoji="0" lang="ja-JP" altLang="en-US" sz="1350">
                <a:solidFill>
                  <a:srgbClr val="0071BC"/>
                </a:solidFill>
                <a:latin typeface="Meiryo" pitchFamily="34" charset="0"/>
                <a:ea typeface="Meiryo" pitchFamily="34" charset="-122"/>
                <a:cs typeface="Meiryo" pitchFamily="34" charset="-120"/>
              </a:rPr>
              <a:t>→</a:t>
            </a:r>
            <a:r>
              <a:rPr kumimoji="0" lang="en-US" altLang="ja-JP" sz="1350" b="1">
                <a:solidFill>
                  <a:srgbClr val="0071BC"/>
                </a:solidFill>
                <a:latin typeface="Meiryo" pitchFamily="34" charset="0"/>
                <a:ea typeface="Meiryo" pitchFamily="34" charset="-122"/>
                <a:cs typeface="Meiryo" pitchFamily="34" charset="-120"/>
              </a:rPr>
              <a:t> 27.8</a:t>
            </a:r>
            <a:r>
              <a:rPr kumimoji="0" lang="ja-JP" altLang="en-US" sz="1200" b="1">
                <a:solidFill>
                  <a:srgbClr val="0071BC"/>
                </a:solidFill>
                <a:latin typeface="Meiryo" pitchFamily="34" charset="0"/>
                <a:ea typeface="Meiryo" pitchFamily="34" charset="-122"/>
                <a:cs typeface="Meiryo" pitchFamily="34" charset="-120"/>
              </a:rPr>
              <a:t>％</a:t>
            </a:r>
            <a:r>
              <a:rPr kumimoji="0" lang="ja-JP" altLang="en-US" sz="1050">
                <a:solidFill>
                  <a:srgbClr val="0071BC"/>
                </a:solidFill>
                <a:latin typeface="Meiryo" pitchFamily="34" charset="0"/>
                <a:ea typeface="Meiryo" pitchFamily="34" charset="-122"/>
                <a:cs typeface="Meiryo" pitchFamily="34" charset="-120"/>
              </a:rPr>
              <a:t>（</a:t>
            </a:r>
            <a:r>
              <a:rPr kumimoji="0" lang="en-US" altLang="ja-JP" sz="1050">
                <a:solidFill>
                  <a:srgbClr val="0071BC"/>
                </a:solidFill>
                <a:latin typeface="Meiryo" pitchFamily="34" charset="0"/>
                <a:ea typeface="Meiryo" pitchFamily="34" charset="-122"/>
                <a:cs typeface="Meiryo" pitchFamily="34" charset="-120"/>
              </a:rPr>
              <a:t>H30</a:t>
            </a:r>
            <a:r>
              <a:rPr kumimoji="0" lang="ja-JP" altLang="en-US" sz="1050">
                <a:solidFill>
                  <a:srgbClr val="0071BC"/>
                </a:solidFill>
                <a:latin typeface="Meiryo" pitchFamily="34" charset="0"/>
                <a:ea typeface="Meiryo" pitchFamily="34" charset="-122"/>
                <a:cs typeface="Meiryo" pitchFamily="34" charset="-120"/>
              </a:rPr>
              <a:t>）</a:t>
            </a:r>
            <a:endParaRPr kumimoji="0" lang="en-US" sz="1350">
              <a:solidFill>
                <a:srgbClr val="0071BC"/>
              </a:solidFill>
              <a:latin typeface="Calibri" panose="020F0502020204030204"/>
            </a:endParaRPr>
          </a:p>
        </p:txBody>
      </p:sp>
      <p:sp>
        <p:nvSpPr>
          <p:cNvPr id="9" name="Text 4">
            <a:extLst>
              <a:ext uri="{FF2B5EF4-FFF2-40B4-BE49-F238E27FC236}">
                <a16:creationId xmlns:a16="http://schemas.microsoft.com/office/drawing/2014/main" id="{528E6F02-0D40-59C3-96FB-57032F39CDBE}"/>
              </a:ext>
            </a:extLst>
          </p:cNvPr>
          <p:cNvSpPr/>
          <p:nvPr/>
        </p:nvSpPr>
        <p:spPr>
          <a:xfrm>
            <a:off x="60956" y="5479502"/>
            <a:ext cx="9144001" cy="1066500"/>
          </a:xfrm>
          <a:prstGeom prst="rect">
            <a:avLst/>
          </a:prstGeom>
          <a:noFill/>
          <a:ln/>
        </p:spPr>
        <p:txBody>
          <a:bodyPr wrap="square" lIns="953" tIns="953" rIns="953" bIns="953" rtlCol="0" anchor="t"/>
          <a:lstStyle/>
          <a:p>
            <a:pPr defTabSz="685800">
              <a:lnSpc>
                <a:spcPts val="3000"/>
              </a:lnSpc>
              <a:buSzPct val="100000"/>
              <a:defRPr/>
            </a:pPr>
            <a:r>
              <a:rPr lang="ja-JP" altLang="en-US" sz="1900" b="1">
                <a:solidFill>
                  <a:srgbClr val="91BCE3"/>
                </a:solidFill>
                <a:latin typeface="Meiryo" pitchFamily="34" charset="0"/>
                <a:ea typeface="Meiryo" pitchFamily="34" charset="-122"/>
                <a:cs typeface="Meiryo" pitchFamily="34" charset="-120"/>
              </a:rPr>
              <a:t>　　</a:t>
            </a:r>
            <a:r>
              <a:rPr lang="ja-JP" altLang="en-US" sz="1900" b="1">
                <a:solidFill>
                  <a:srgbClr val="6CA6DA"/>
                </a:solidFill>
                <a:latin typeface="Meiryo" pitchFamily="34" charset="0"/>
                <a:ea typeface="Meiryo" pitchFamily="34" charset="-122"/>
                <a:cs typeface="Meiryo" pitchFamily="34" charset="-120"/>
              </a:rPr>
              <a:t>・ </a:t>
            </a:r>
            <a:r>
              <a:rPr kumimoji="0" lang="ja-JP" altLang="en-US" sz="1900" b="1">
                <a:solidFill>
                  <a:srgbClr val="6CA6DA"/>
                </a:solidFill>
                <a:latin typeface="Meiryo" pitchFamily="34" charset="0"/>
                <a:ea typeface="Meiryo" pitchFamily="34" charset="-122"/>
                <a:cs typeface="Meiryo" pitchFamily="34" charset="-120"/>
              </a:rPr>
              <a:t>これまでの運動にもかかわらず、認知度が低下している</a:t>
            </a:r>
            <a:endParaRPr kumimoji="0" lang="en-US" altLang="ja-JP" sz="1900" b="1">
              <a:solidFill>
                <a:srgbClr val="6CA6DA"/>
              </a:solidFill>
              <a:latin typeface="Meiryo" pitchFamily="34" charset="0"/>
              <a:ea typeface="Meiryo" pitchFamily="34" charset="-122"/>
              <a:cs typeface="Meiryo" pitchFamily="34" charset="-120"/>
            </a:endParaRPr>
          </a:p>
          <a:p>
            <a:pPr defTabSz="685800">
              <a:lnSpc>
                <a:spcPts val="3000"/>
              </a:lnSpc>
              <a:buSzPct val="100000"/>
              <a:defRPr/>
            </a:pPr>
            <a:r>
              <a:rPr kumimoji="0" lang="ja-JP" altLang="en-US" sz="1900" b="1">
                <a:solidFill>
                  <a:srgbClr val="6CA6DA"/>
                </a:solidFill>
                <a:latin typeface="Meiryo" pitchFamily="34" charset="0"/>
                <a:ea typeface="Meiryo" pitchFamily="34" charset="-122"/>
                <a:cs typeface="Meiryo" pitchFamily="34" charset="-120"/>
              </a:rPr>
              <a:t>　　・ 更生保護が社会で果たしている役割や活動内容を伝えきれていない</a:t>
            </a:r>
            <a:endParaRPr kumimoji="0" lang="en-US" altLang="ja-JP" sz="1900" b="1">
              <a:solidFill>
                <a:srgbClr val="6CA6DA"/>
              </a:solidFill>
              <a:latin typeface="Meiryo" pitchFamily="34" charset="0"/>
              <a:ea typeface="Meiryo" pitchFamily="34" charset="-122"/>
              <a:cs typeface="Meiryo" pitchFamily="34" charset="-120"/>
            </a:endParaRPr>
          </a:p>
          <a:p>
            <a:pPr defTabSz="685800">
              <a:lnSpc>
                <a:spcPct val="150000"/>
              </a:lnSpc>
              <a:buSzPct val="100000"/>
              <a:defRPr/>
            </a:pPr>
            <a:r>
              <a:rPr lang="ja-JP" altLang="en-US" sz="2000" b="1">
                <a:solidFill>
                  <a:srgbClr val="0071BC"/>
                </a:solidFill>
                <a:latin typeface="Meiryo" pitchFamily="34" charset="0"/>
                <a:ea typeface="Meiryo" pitchFamily="34" charset="-122"/>
                <a:cs typeface="Meiryo" pitchFamily="34" charset="-120"/>
              </a:rPr>
              <a:t> 　  </a:t>
            </a:r>
            <a:r>
              <a:rPr lang="ja-JP" altLang="en-US" sz="1900" b="1">
                <a:solidFill>
                  <a:srgbClr val="0071BC"/>
                </a:solidFill>
                <a:latin typeface="Meiryo" pitchFamily="34" charset="0"/>
                <a:ea typeface="Meiryo" pitchFamily="34" charset="-122"/>
                <a:cs typeface="Meiryo" pitchFamily="34" charset="-120"/>
              </a:rPr>
              <a:t>➡ より効果的な運動としていくことが求められる</a:t>
            </a:r>
            <a:endParaRPr kumimoji="0" lang="en-US" sz="1900">
              <a:solidFill>
                <a:srgbClr val="0071BC"/>
              </a:solidFill>
              <a:latin typeface="Calibri" panose="020F0502020204030204"/>
            </a:endParaRPr>
          </a:p>
        </p:txBody>
      </p:sp>
      <p:sp>
        <p:nvSpPr>
          <p:cNvPr id="15" name="Shape 1">
            <a:extLst>
              <a:ext uri="{FF2B5EF4-FFF2-40B4-BE49-F238E27FC236}">
                <a16:creationId xmlns:a16="http://schemas.microsoft.com/office/drawing/2014/main" id="{9230DE0E-298C-8292-2F47-645C2B4755B7}"/>
              </a:ext>
            </a:extLst>
          </p:cNvPr>
          <p:cNvSpPr/>
          <p:nvPr/>
        </p:nvSpPr>
        <p:spPr>
          <a:xfrm>
            <a:off x="0" y="433363"/>
            <a:ext cx="9143771" cy="137160"/>
          </a:xfrm>
          <a:prstGeom prst="rect">
            <a:avLst/>
          </a:prstGeom>
          <a:solidFill>
            <a:srgbClr val="0071BC"/>
          </a:solidFill>
          <a:ln w="12700">
            <a:noFill/>
            <a:prstDash val="solid"/>
          </a:ln>
          <a:effectLst/>
        </p:spPr>
        <p:txBody>
          <a:bodyPr/>
          <a:lstStyle/>
          <a:p>
            <a:pPr defTabSz="685800">
              <a:defRPr/>
            </a:pPr>
            <a:endParaRPr kumimoji="0" lang="ja-JP" altLang="en-US" sz="1350">
              <a:solidFill>
                <a:prstClr val="black"/>
              </a:solidFill>
              <a:latin typeface="Calibri" panose="020F0502020204030204"/>
              <a:ea typeface="游ゴシック" panose="020B0400000000000000" pitchFamily="50" charset="-128"/>
            </a:endParaRPr>
          </a:p>
        </p:txBody>
      </p:sp>
      <p:sp>
        <p:nvSpPr>
          <p:cNvPr id="16" name="Text 3">
            <a:extLst>
              <a:ext uri="{FF2B5EF4-FFF2-40B4-BE49-F238E27FC236}">
                <a16:creationId xmlns:a16="http://schemas.microsoft.com/office/drawing/2014/main" id="{09BA27EB-92BD-D761-2504-81F4816D2DAF}"/>
              </a:ext>
            </a:extLst>
          </p:cNvPr>
          <p:cNvSpPr/>
          <p:nvPr/>
        </p:nvSpPr>
        <p:spPr>
          <a:xfrm>
            <a:off x="157016" y="790361"/>
            <a:ext cx="8881908" cy="411480"/>
          </a:xfrm>
          <a:prstGeom prst="rect">
            <a:avLst/>
          </a:prstGeom>
          <a:noFill/>
          <a:ln/>
        </p:spPr>
        <p:txBody>
          <a:bodyPr wrap="square" rtlCol="0" anchor="ctr"/>
          <a:lstStyle/>
          <a:p>
            <a:pPr>
              <a:defRPr/>
            </a:pPr>
            <a:r>
              <a:rPr lang="en-US" altLang="ja-JP" sz="3600" b="1">
                <a:solidFill>
                  <a:srgbClr val="333333"/>
                </a:solidFill>
                <a:latin typeface="Meiryo" pitchFamily="34" charset="0"/>
                <a:ea typeface="Meiryo" pitchFamily="34" charset="-122"/>
                <a:cs typeface="Meiryo" pitchFamily="34" charset="-120"/>
              </a:rPr>
              <a:t> </a:t>
            </a:r>
            <a:r>
              <a:rPr lang="en-US" altLang="ja-JP" sz="2800" b="1">
                <a:solidFill>
                  <a:srgbClr val="333333"/>
                </a:solidFill>
                <a:latin typeface="Meiryo" pitchFamily="34" charset="0"/>
                <a:ea typeface="Meiryo" pitchFamily="34" charset="-122"/>
                <a:cs typeface="Meiryo" pitchFamily="34" charset="-120"/>
              </a:rPr>
              <a:t>｢</a:t>
            </a:r>
            <a:r>
              <a:rPr lang="ja-JP" altLang="en-US" sz="2800" b="1">
                <a:solidFill>
                  <a:srgbClr val="333333"/>
                </a:solidFill>
                <a:latin typeface="Meiryo" pitchFamily="34" charset="0"/>
                <a:ea typeface="Meiryo" pitchFamily="34" charset="-122"/>
                <a:cs typeface="Meiryo" pitchFamily="34" charset="-120"/>
              </a:rPr>
              <a:t>更生保護制度に関する世論調査</a:t>
            </a:r>
            <a:r>
              <a:rPr lang="en-US" altLang="ja-JP" sz="2800" b="1">
                <a:solidFill>
                  <a:srgbClr val="333333"/>
                </a:solidFill>
                <a:latin typeface="Meiryo" pitchFamily="34" charset="0"/>
                <a:ea typeface="Meiryo" pitchFamily="34" charset="-122"/>
                <a:cs typeface="Meiryo" pitchFamily="34" charset="-120"/>
              </a:rPr>
              <a:t>｣</a:t>
            </a:r>
            <a:r>
              <a:rPr lang="ja-JP" altLang="en-US" b="1">
                <a:solidFill>
                  <a:srgbClr val="333333"/>
                </a:solidFill>
                <a:latin typeface="Meiryo" pitchFamily="34" charset="0"/>
                <a:ea typeface="Meiryo" pitchFamily="34" charset="-122"/>
                <a:cs typeface="Meiryo" pitchFamily="34" charset="-120"/>
              </a:rPr>
              <a:t>（令和７年）</a:t>
            </a:r>
            <a:r>
              <a:rPr lang="ja-JP" altLang="en-US" sz="2800" b="1">
                <a:solidFill>
                  <a:srgbClr val="333333"/>
                </a:solidFill>
                <a:latin typeface="Meiryo" pitchFamily="34" charset="0"/>
                <a:ea typeface="Meiryo" pitchFamily="34" charset="-122"/>
                <a:cs typeface="Meiryo" pitchFamily="34" charset="-120"/>
              </a:rPr>
              <a:t>の結果</a:t>
            </a:r>
            <a:r>
              <a:rPr lang="ja-JP" altLang="en-US" sz="1200" b="1">
                <a:solidFill>
                  <a:srgbClr val="333333"/>
                </a:solidFill>
                <a:latin typeface="Meiryo" pitchFamily="34" charset="0"/>
                <a:ea typeface="Meiryo" pitchFamily="34" charset="-122"/>
                <a:cs typeface="Meiryo" pitchFamily="34" charset="-120"/>
              </a:rPr>
              <a:t> </a:t>
            </a:r>
            <a:r>
              <a:rPr lang="en-US" altLang="ja-JP" sz="1050" b="1">
                <a:solidFill>
                  <a:srgbClr val="333333"/>
                </a:solidFill>
                <a:latin typeface="Meiryo" pitchFamily="34" charset="0"/>
                <a:ea typeface="Meiryo" pitchFamily="34" charset="-122"/>
                <a:cs typeface="Meiryo" pitchFamily="34" charset="-120"/>
              </a:rPr>
              <a:t>※</a:t>
            </a:r>
            <a:r>
              <a:rPr lang="ja-JP" altLang="en-US" sz="1050" b="1">
                <a:solidFill>
                  <a:srgbClr val="333333"/>
                </a:solidFill>
                <a:latin typeface="Meiryo" pitchFamily="34" charset="0"/>
                <a:ea typeface="Meiryo" pitchFamily="34" charset="-122"/>
                <a:cs typeface="Meiryo" pitchFamily="34" charset="-120"/>
              </a:rPr>
              <a:t>速報値</a:t>
            </a:r>
            <a:endParaRPr kumimoji="0" lang="en-US" sz="1050">
              <a:solidFill>
                <a:srgbClr val="333333"/>
              </a:solidFill>
              <a:latin typeface="Calibri" panose="020F0502020204030204"/>
            </a:endParaRPr>
          </a:p>
        </p:txBody>
      </p:sp>
      <p:sp>
        <p:nvSpPr>
          <p:cNvPr id="18" name="正方形/長方形 17">
            <a:extLst>
              <a:ext uri="{FF2B5EF4-FFF2-40B4-BE49-F238E27FC236}">
                <a16:creationId xmlns:a16="http://schemas.microsoft.com/office/drawing/2014/main" id="{95E5A23F-9B01-16CF-F7F5-D120C014FD2D}"/>
              </a:ext>
            </a:extLst>
          </p:cNvPr>
          <p:cNvSpPr/>
          <p:nvPr/>
        </p:nvSpPr>
        <p:spPr>
          <a:xfrm>
            <a:off x="385970" y="1201841"/>
            <a:ext cx="8424000" cy="75600"/>
          </a:xfrm>
          <a:prstGeom prst="rect">
            <a:avLst/>
          </a:prstGeom>
          <a:solidFill>
            <a:srgbClr val="E2F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attFill prst="wdUpDiag">
                <a:fgClr>
                  <a:srgbClr val="E2F1FA"/>
                </a:fgClr>
                <a:bgClr>
                  <a:schemeClr val="bg1"/>
                </a:bgClr>
              </a:pattFill>
            </a:endParaRPr>
          </a:p>
        </p:txBody>
      </p:sp>
      <p:sp>
        <p:nvSpPr>
          <p:cNvPr id="38" name="右大かっこ 37">
            <a:extLst>
              <a:ext uri="{FF2B5EF4-FFF2-40B4-BE49-F238E27FC236}">
                <a16:creationId xmlns:a16="http://schemas.microsoft.com/office/drawing/2014/main" id="{667C8A33-7578-7480-D63C-EABB9E44B847}"/>
              </a:ext>
            </a:extLst>
          </p:cNvPr>
          <p:cNvSpPr/>
          <p:nvPr/>
        </p:nvSpPr>
        <p:spPr>
          <a:xfrm>
            <a:off x="3866717" y="1854185"/>
            <a:ext cx="128505" cy="1546770"/>
          </a:xfrm>
          <a:prstGeom prst="rightBracket">
            <a:avLst/>
          </a:prstGeom>
          <a:ln w="19050">
            <a:solidFill>
              <a:srgbClr val="333333"/>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cxnSp>
        <p:nvCxnSpPr>
          <p:cNvPr id="2" name="直線コネクタ 1">
            <a:extLst>
              <a:ext uri="{FF2B5EF4-FFF2-40B4-BE49-F238E27FC236}">
                <a16:creationId xmlns:a16="http://schemas.microsoft.com/office/drawing/2014/main" id="{75215839-B9AB-C5D2-AA64-001D3BDCFF3A}"/>
              </a:ext>
            </a:extLst>
          </p:cNvPr>
          <p:cNvCxnSpPr>
            <a:cxnSpLocks/>
          </p:cNvCxnSpPr>
          <p:nvPr/>
        </p:nvCxnSpPr>
        <p:spPr>
          <a:xfrm>
            <a:off x="2429929" y="2035468"/>
            <a:ext cx="257853" cy="0"/>
          </a:xfrm>
          <a:prstGeom prst="line">
            <a:avLst/>
          </a:prstGeom>
          <a:ln w="12700">
            <a:solidFill>
              <a:srgbClr val="333333"/>
            </a:solidFill>
          </a:ln>
        </p:spPr>
        <p:style>
          <a:lnRef idx="1">
            <a:schemeClr val="dk1"/>
          </a:lnRef>
          <a:fillRef idx="0">
            <a:schemeClr val="dk1"/>
          </a:fillRef>
          <a:effectRef idx="0">
            <a:schemeClr val="dk1"/>
          </a:effectRef>
          <a:fontRef idx="minor">
            <a:schemeClr val="tx1"/>
          </a:fontRef>
        </p:style>
      </p:cxnSp>
      <p:pic>
        <p:nvPicPr>
          <p:cNvPr id="3" name="Picture 4" descr="ロゴ&#10;&#10;AI 生成コンテンツは誤りを含む可能性があります。">
            <a:extLst>
              <a:ext uri="{FF2B5EF4-FFF2-40B4-BE49-F238E27FC236}">
                <a16:creationId xmlns:a16="http://schemas.microsoft.com/office/drawing/2014/main" id="{10BDF343-A1C3-9610-3B2C-4E67B6FFC80C}"/>
              </a:ext>
            </a:extLst>
          </p:cNvPr>
          <p:cNvPicPr>
            <a:picLocks noChangeAspect="1" noChangeArrowheads="1"/>
          </p:cNvPicPr>
          <p:nvPr/>
        </p:nvPicPr>
        <p:blipFill>
          <a:blip r:embed="rId5">
            <a:clrChange>
              <a:clrFrom>
                <a:srgbClr val="000000">
                  <a:alpha val="0"/>
                </a:srgbClr>
              </a:clrFrom>
              <a:clrTo>
                <a:srgbClr val="000000">
                  <a:alpha val="0"/>
                </a:srgbClr>
              </a:clrTo>
            </a:clrChange>
            <a:alphaModFix amt="20000"/>
            <a:extLst>
              <a:ext uri="{28A0092B-C50C-407E-A947-70E740481C1C}">
                <a14:useLocalDpi xmlns:a14="http://schemas.microsoft.com/office/drawing/2010/main" val="0"/>
              </a:ext>
            </a:extLst>
          </a:blip>
          <a:srcRect/>
          <a:stretch>
            <a:fillRect/>
          </a:stretch>
        </p:blipFill>
        <p:spPr bwMode="auto">
          <a:xfrm>
            <a:off x="8671335" y="6424637"/>
            <a:ext cx="345644" cy="411480"/>
          </a:xfrm>
          <a:prstGeom prst="rect">
            <a:avLst/>
          </a:prstGeom>
          <a:noFill/>
          <a:extLst>
            <a:ext uri="{909E8E84-426E-40DD-AFC4-6F175D3DCCD1}">
              <a14:hiddenFill xmlns:a14="http://schemas.microsoft.com/office/drawing/2010/main">
                <a:solidFill>
                  <a:srgbClr val="FFFFFF"/>
                </a:solidFill>
              </a14:hiddenFill>
            </a:ext>
          </a:extLst>
        </p:spPr>
      </p:pic>
      <p:sp>
        <p:nvSpPr>
          <p:cNvPr id="5" name="Text 7">
            <a:extLst>
              <a:ext uri="{FF2B5EF4-FFF2-40B4-BE49-F238E27FC236}">
                <a16:creationId xmlns:a16="http://schemas.microsoft.com/office/drawing/2014/main" id="{E06A9155-0E0B-E160-41C6-729DB8B1F9E2}"/>
              </a:ext>
            </a:extLst>
          </p:cNvPr>
          <p:cNvSpPr/>
          <p:nvPr/>
        </p:nvSpPr>
        <p:spPr>
          <a:xfrm>
            <a:off x="8540174" y="6456942"/>
            <a:ext cx="542870" cy="343039"/>
          </a:xfrm>
          <a:prstGeom prst="rect">
            <a:avLst/>
          </a:prstGeom>
          <a:noFill/>
          <a:ln/>
        </p:spPr>
        <p:txBody>
          <a:bodyPr wrap="square" lIns="68580" tIns="34290" rIns="68580" bIns="34290" rtlCol="0" anchor="ctr"/>
          <a:lstStyle/>
          <a:p>
            <a:pPr algn="r">
              <a:defRPr/>
            </a:pPr>
            <a:r>
              <a:rPr kumimoji="0" lang="en-US" altLang="ja-JP" sz="1350">
                <a:solidFill>
                  <a:srgbClr val="666666"/>
                </a:solidFill>
                <a:latin typeface="Meiryo"/>
                <a:ea typeface="Meiryo"/>
              </a:rPr>
              <a:t>5</a:t>
            </a:r>
            <a:r>
              <a:rPr kumimoji="0" lang="en-US" sz="1350">
                <a:solidFill>
                  <a:srgbClr val="666666"/>
                </a:solidFill>
                <a:latin typeface="Meiryo"/>
                <a:ea typeface="Meiryo"/>
              </a:rPr>
              <a:t>/1</a:t>
            </a:r>
            <a:r>
              <a:rPr kumimoji="0" lang="en-US" altLang="ja-JP" sz="1350">
                <a:solidFill>
                  <a:srgbClr val="666666"/>
                </a:solidFill>
                <a:latin typeface="Meiryo"/>
                <a:ea typeface="Meiryo"/>
              </a:rPr>
              <a:t>8</a:t>
            </a:r>
            <a:endParaRPr kumimoji="0" lang="en-US" sz="1350">
              <a:solidFill>
                <a:srgbClr val="666666"/>
              </a:solidFill>
              <a:latin typeface="Meiryo"/>
              <a:ea typeface="Meiryo"/>
            </a:endParaRPr>
          </a:p>
        </p:txBody>
      </p:sp>
    </p:spTree>
    <p:extLst>
      <p:ext uri="{BB962C8B-B14F-4D97-AF65-F5344CB8AC3E}">
        <p14:creationId xmlns:p14="http://schemas.microsoft.com/office/powerpoint/2010/main" val="1034906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D7FF1-DE00-8066-8D8C-5E5D2ACD3726}"/>
            </a:ext>
          </a:extLst>
        </p:cNvPr>
        <p:cNvGrpSpPr/>
        <p:nvPr/>
      </p:nvGrpSpPr>
      <p:grpSpPr>
        <a:xfrm>
          <a:off x="0" y="0"/>
          <a:ext cx="0" cy="0"/>
          <a:chOff x="0" y="0"/>
          <a:chExt cx="0" cy="0"/>
        </a:xfrm>
      </p:grpSpPr>
      <p:sp>
        <p:nvSpPr>
          <p:cNvPr id="45" name="Shape 4">
            <a:extLst>
              <a:ext uri="{FF2B5EF4-FFF2-40B4-BE49-F238E27FC236}">
                <a16:creationId xmlns:a16="http://schemas.microsoft.com/office/drawing/2014/main" id="{A90CF109-2771-63B0-96DD-E5FA8C327547}"/>
              </a:ext>
            </a:extLst>
          </p:cNvPr>
          <p:cNvSpPr/>
          <p:nvPr/>
        </p:nvSpPr>
        <p:spPr>
          <a:xfrm>
            <a:off x="4617704" y="1579512"/>
            <a:ext cx="3922470" cy="2182337"/>
          </a:xfrm>
          <a:prstGeom prst="rect">
            <a:avLst/>
          </a:prstGeom>
          <a:noFill/>
          <a:ln w="12700">
            <a:solidFill>
              <a:srgbClr val="007E66"/>
            </a:solidFill>
            <a:prstDash val="solid"/>
          </a:ln>
        </p:spPr>
        <p:txBody>
          <a:bodyPr anchor="ctr"/>
          <a:lstStyle/>
          <a:p>
            <a:pPr defTabSz="685800">
              <a:lnSpc>
                <a:spcPts val="2400"/>
              </a:lnSpc>
              <a:defRPr/>
            </a:pPr>
            <a:endParaRPr lang="en-US" altLang="ja-JP" sz="1400" b="1">
              <a:solidFill>
                <a:sysClr val="windowText" lastClr="000000"/>
              </a:solidFill>
              <a:ea typeface="Meiryo"/>
              <a:cs typeface="Calibri"/>
            </a:endParaRPr>
          </a:p>
          <a:p>
            <a:pPr defTabSz="685800">
              <a:lnSpc>
                <a:spcPts val="1000"/>
              </a:lnSpc>
              <a:defRPr/>
            </a:pPr>
            <a:endParaRPr lang="en-US" altLang="ja-JP" sz="1400" b="1">
              <a:solidFill>
                <a:srgbClr val="333333"/>
              </a:solidFill>
              <a:ea typeface="Meiryo"/>
              <a:cs typeface="Calibri"/>
            </a:endParaRPr>
          </a:p>
          <a:p>
            <a:pPr defTabSz="685800">
              <a:lnSpc>
                <a:spcPts val="2400"/>
              </a:lnSpc>
              <a:defRPr/>
            </a:pPr>
            <a:r>
              <a:rPr lang="ja-JP" altLang="en-US" sz="1400" b="1">
                <a:solidFill>
                  <a:srgbClr val="333333"/>
                </a:solidFill>
                <a:ea typeface="Meiryo"/>
                <a:cs typeface="Calibri"/>
              </a:rPr>
              <a:t>更生保護を担っている保護司をはじめとする</a:t>
            </a:r>
            <a:endParaRPr lang="en-US" altLang="ja-JP" sz="1400" b="1">
              <a:solidFill>
                <a:srgbClr val="333333"/>
              </a:solidFill>
              <a:ea typeface="Meiryo"/>
              <a:cs typeface="Calibri"/>
            </a:endParaRPr>
          </a:p>
          <a:p>
            <a:pPr defTabSz="685800">
              <a:lnSpc>
                <a:spcPts val="2400"/>
              </a:lnSpc>
              <a:defRPr/>
            </a:pPr>
            <a:r>
              <a:rPr lang="ja-JP" altLang="en-US" sz="1400" b="1">
                <a:solidFill>
                  <a:srgbClr val="333333"/>
                </a:solidFill>
                <a:ea typeface="Meiryo"/>
                <a:cs typeface="Calibri"/>
              </a:rPr>
              <a:t>更生保護ボランティアも、国や地方自治体も、国民の理解が広がるほど活動しやすくなるし、新たな担い手の確保にもつながる</a:t>
            </a:r>
            <a:endParaRPr lang="ja-JP" altLang="en-US" sz="1400" b="1">
              <a:solidFill>
                <a:srgbClr val="333333"/>
              </a:solidFill>
              <a:ea typeface="游ゴシック"/>
              <a:cs typeface="Calibri"/>
            </a:endParaRPr>
          </a:p>
        </p:txBody>
      </p:sp>
      <p:pic>
        <p:nvPicPr>
          <p:cNvPr id="7" name="Image 0" descr="preencoded.png">
            <a:extLst>
              <a:ext uri="{FF2B5EF4-FFF2-40B4-BE49-F238E27FC236}">
                <a16:creationId xmlns:a16="http://schemas.microsoft.com/office/drawing/2014/main" id="{A2B184C4-B200-4565-051B-59FA09130B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4380" y="2400300"/>
            <a:ext cx="377190" cy="377190"/>
          </a:xfrm>
          <a:prstGeom prst="rect">
            <a:avLst/>
          </a:prstGeom>
        </p:spPr>
      </p:pic>
      <p:sp>
        <p:nvSpPr>
          <p:cNvPr id="27" name="Text 22">
            <a:extLst>
              <a:ext uri="{FF2B5EF4-FFF2-40B4-BE49-F238E27FC236}">
                <a16:creationId xmlns:a16="http://schemas.microsoft.com/office/drawing/2014/main" id="{12EA4C13-03FC-0D4C-BA45-5C55595A72E9}"/>
              </a:ext>
            </a:extLst>
          </p:cNvPr>
          <p:cNvSpPr/>
          <p:nvPr/>
        </p:nvSpPr>
        <p:spPr>
          <a:xfrm>
            <a:off x="574900" y="2928105"/>
            <a:ext cx="3996986" cy="562439"/>
          </a:xfrm>
          <a:prstGeom prst="rect">
            <a:avLst/>
          </a:prstGeom>
          <a:noFill/>
          <a:ln/>
        </p:spPr>
        <p:txBody>
          <a:bodyPr wrap="square" lIns="68580" tIns="34290" rIns="68580" bIns="34290" rtlCol="0" anchor="ctr"/>
          <a:lstStyle/>
          <a:p>
            <a:pPr defTabSz="685800">
              <a:lnSpc>
                <a:spcPct val="150000"/>
              </a:lnSpc>
              <a:defRPr/>
            </a:pPr>
            <a:endParaRPr lang="en-US" altLang="ja-JP" sz="1200">
              <a:solidFill>
                <a:prstClr val="black"/>
              </a:solidFill>
              <a:latin typeface="Calibri" panose="020F0502020204030204"/>
              <a:ea typeface="游ゴシック"/>
              <a:cs typeface="Calibri"/>
            </a:endParaRPr>
          </a:p>
        </p:txBody>
      </p:sp>
      <p:sp>
        <p:nvSpPr>
          <p:cNvPr id="21" name="Text 22">
            <a:extLst>
              <a:ext uri="{FF2B5EF4-FFF2-40B4-BE49-F238E27FC236}">
                <a16:creationId xmlns:a16="http://schemas.microsoft.com/office/drawing/2014/main" id="{DCDF2DDE-7E00-1620-B8CB-AD122A4D9BA4}"/>
              </a:ext>
            </a:extLst>
          </p:cNvPr>
          <p:cNvSpPr/>
          <p:nvPr/>
        </p:nvSpPr>
        <p:spPr>
          <a:xfrm>
            <a:off x="632061" y="5306102"/>
            <a:ext cx="4409242" cy="2060976"/>
          </a:xfrm>
          <a:prstGeom prst="rect">
            <a:avLst/>
          </a:prstGeom>
          <a:noFill/>
          <a:ln/>
        </p:spPr>
        <p:txBody>
          <a:bodyPr wrap="square" lIns="68580" tIns="34290" rIns="68580" bIns="34290" rtlCol="0" anchor="ctr"/>
          <a:lstStyle/>
          <a:p>
            <a:pPr defTabSz="685800">
              <a:lnSpc>
                <a:spcPts val="1650"/>
              </a:lnSpc>
              <a:defRPr/>
            </a:pPr>
            <a:endParaRPr lang="ja-JP" altLang="en-US" sz="1350" b="1">
              <a:solidFill>
                <a:prstClr val="white"/>
              </a:solidFill>
              <a:latin typeface="Calibri" panose="020F0502020204030204"/>
              <a:ea typeface="游ゴシック"/>
              <a:cs typeface="Calibri"/>
            </a:endParaRPr>
          </a:p>
        </p:txBody>
      </p:sp>
      <p:sp>
        <p:nvSpPr>
          <p:cNvPr id="13" name="Shape 1">
            <a:extLst>
              <a:ext uri="{FF2B5EF4-FFF2-40B4-BE49-F238E27FC236}">
                <a16:creationId xmlns:a16="http://schemas.microsoft.com/office/drawing/2014/main" id="{DB4B4869-F9C7-80A9-D9F0-B928D3290DFF}"/>
              </a:ext>
            </a:extLst>
          </p:cNvPr>
          <p:cNvSpPr/>
          <p:nvPr/>
        </p:nvSpPr>
        <p:spPr>
          <a:xfrm>
            <a:off x="0" y="433363"/>
            <a:ext cx="9143771" cy="137160"/>
          </a:xfrm>
          <a:prstGeom prst="rect">
            <a:avLst/>
          </a:prstGeom>
          <a:solidFill>
            <a:srgbClr val="0071BC"/>
          </a:solidFill>
          <a:ln w="12700">
            <a:noFill/>
            <a:prstDash val="solid"/>
          </a:ln>
          <a:effectLst/>
        </p:spPr>
        <p:txBody>
          <a:bodyPr/>
          <a:lstStyle/>
          <a:p>
            <a:pPr defTabSz="685800">
              <a:defRPr/>
            </a:pPr>
            <a:endParaRPr kumimoji="0" lang="ja-JP" altLang="en-US" sz="1350">
              <a:solidFill>
                <a:prstClr val="black"/>
              </a:solidFill>
              <a:latin typeface="Calibri" panose="020F0502020204030204"/>
              <a:ea typeface="游ゴシック" panose="020B0400000000000000" pitchFamily="50" charset="-128"/>
            </a:endParaRPr>
          </a:p>
        </p:txBody>
      </p:sp>
      <p:sp>
        <p:nvSpPr>
          <p:cNvPr id="26" name="Text 3">
            <a:extLst>
              <a:ext uri="{FF2B5EF4-FFF2-40B4-BE49-F238E27FC236}">
                <a16:creationId xmlns:a16="http://schemas.microsoft.com/office/drawing/2014/main" id="{8BA3D42E-3875-D0F1-9FF1-4155C3D63E41}"/>
              </a:ext>
            </a:extLst>
          </p:cNvPr>
          <p:cNvSpPr/>
          <p:nvPr/>
        </p:nvSpPr>
        <p:spPr>
          <a:xfrm>
            <a:off x="385970" y="829713"/>
            <a:ext cx="8881908" cy="411480"/>
          </a:xfrm>
          <a:prstGeom prst="rect">
            <a:avLst/>
          </a:prstGeom>
          <a:noFill/>
          <a:ln/>
        </p:spPr>
        <p:txBody>
          <a:bodyPr wrap="square" rtlCol="0" anchor="ctr"/>
          <a:lstStyle/>
          <a:p>
            <a:pPr>
              <a:defRPr/>
            </a:pPr>
            <a:r>
              <a:rPr lang="ja-JP" altLang="en-US" sz="2800" b="1">
                <a:solidFill>
                  <a:srgbClr val="333333"/>
                </a:solidFill>
                <a:latin typeface="Meiryo" pitchFamily="34" charset="0"/>
                <a:ea typeface="Meiryo" pitchFamily="34" charset="-122"/>
                <a:cs typeface="Meiryo" pitchFamily="34" charset="-120"/>
              </a:rPr>
              <a:t>今こそ、更生保護を知ってもらうことが必要</a:t>
            </a:r>
          </a:p>
        </p:txBody>
      </p:sp>
      <p:sp>
        <p:nvSpPr>
          <p:cNvPr id="39" name="Text 6">
            <a:extLst>
              <a:ext uri="{FF2B5EF4-FFF2-40B4-BE49-F238E27FC236}">
                <a16:creationId xmlns:a16="http://schemas.microsoft.com/office/drawing/2014/main" id="{ADE73F70-FDAF-138A-F8DA-7024F9C47958}"/>
              </a:ext>
            </a:extLst>
          </p:cNvPr>
          <p:cNvSpPr/>
          <p:nvPr/>
        </p:nvSpPr>
        <p:spPr>
          <a:xfrm>
            <a:off x="4617704" y="1581010"/>
            <a:ext cx="3922470" cy="540000"/>
          </a:xfrm>
          <a:prstGeom prst="rect">
            <a:avLst/>
          </a:prstGeom>
          <a:solidFill>
            <a:srgbClr val="007E66"/>
          </a:solidFill>
          <a:ln/>
        </p:spPr>
        <p:txBody>
          <a:bodyPr wrap="square" rtlCol="0" anchor="ctr"/>
          <a:lstStyle/>
          <a:p>
            <a:pPr algn="ctr"/>
            <a:r>
              <a:rPr lang="ja-JP" altLang="en-US" sz="1600" b="1">
                <a:solidFill>
                  <a:schemeClr val="bg1"/>
                </a:solidFill>
                <a:latin typeface="Meiryo" pitchFamily="34" charset="0"/>
                <a:ea typeface="Meiryo" pitchFamily="34" charset="-122"/>
                <a:cs typeface="Meiryo" pitchFamily="34" charset="-120"/>
              </a:rPr>
              <a:t>活動のしやすさ・担い手確保</a:t>
            </a:r>
            <a:endParaRPr lang="en-US" sz="1600">
              <a:solidFill>
                <a:schemeClr val="bg1"/>
              </a:solidFill>
            </a:endParaRPr>
          </a:p>
        </p:txBody>
      </p:sp>
      <p:sp>
        <p:nvSpPr>
          <p:cNvPr id="40" name="Text 6">
            <a:extLst>
              <a:ext uri="{FF2B5EF4-FFF2-40B4-BE49-F238E27FC236}">
                <a16:creationId xmlns:a16="http://schemas.microsoft.com/office/drawing/2014/main" id="{05B88A0E-CB22-0882-7E49-98BFCB7925DF}"/>
              </a:ext>
            </a:extLst>
          </p:cNvPr>
          <p:cNvSpPr/>
          <p:nvPr/>
        </p:nvSpPr>
        <p:spPr>
          <a:xfrm>
            <a:off x="4617704" y="3936285"/>
            <a:ext cx="3922470" cy="540000"/>
          </a:xfrm>
          <a:prstGeom prst="rect">
            <a:avLst/>
          </a:prstGeom>
          <a:solidFill>
            <a:schemeClr val="accent1">
              <a:lumMod val="50000"/>
            </a:schemeClr>
          </a:solidFill>
          <a:ln/>
        </p:spPr>
        <p:txBody>
          <a:bodyPr wrap="square" rtlCol="0" anchor="ctr"/>
          <a:lstStyle/>
          <a:p>
            <a:pPr algn="ctr"/>
            <a:r>
              <a:rPr lang="ja-JP" altLang="en-US" sz="1600" b="1">
                <a:solidFill>
                  <a:schemeClr val="bg1"/>
                </a:solidFill>
                <a:latin typeface="Meiryo" pitchFamily="34" charset="0"/>
                <a:ea typeface="Meiryo" pitchFamily="34" charset="-122"/>
                <a:cs typeface="Meiryo" pitchFamily="34" charset="-120"/>
              </a:rPr>
              <a:t>様々な意見で更生保護を進化</a:t>
            </a:r>
            <a:endParaRPr lang="en-US" sz="1600">
              <a:solidFill>
                <a:schemeClr val="bg1"/>
              </a:solidFill>
            </a:endParaRPr>
          </a:p>
        </p:txBody>
      </p:sp>
      <p:sp>
        <p:nvSpPr>
          <p:cNvPr id="41" name="Shape 4">
            <a:extLst>
              <a:ext uri="{FF2B5EF4-FFF2-40B4-BE49-F238E27FC236}">
                <a16:creationId xmlns:a16="http://schemas.microsoft.com/office/drawing/2014/main" id="{A0E8AD05-FCA4-E88F-C488-2FCBB78361BC}"/>
              </a:ext>
            </a:extLst>
          </p:cNvPr>
          <p:cNvSpPr/>
          <p:nvPr/>
        </p:nvSpPr>
        <p:spPr>
          <a:xfrm>
            <a:off x="430284" y="1579513"/>
            <a:ext cx="3922470" cy="2182337"/>
          </a:xfrm>
          <a:prstGeom prst="rect">
            <a:avLst/>
          </a:prstGeom>
          <a:noFill/>
          <a:ln w="12700">
            <a:solidFill>
              <a:srgbClr val="0071BC"/>
            </a:solidFill>
            <a:prstDash val="solid"/>
          </a:ln>
        </p:spPr>
        <p:txBody>
          <a:bodyPr anchor="ctr"/>
          <a:lstStyle/>
          <a:p>
            <a:pPr defTabSz="685800">
              <a:lnSpc>
                <a:spcPts val="2400"/>
              </a:lnSpc>
              <a:defRPr/>
            </a:pPr>
            <a:endParaRPr lang="en-US" altLang="ja-JP" sz="1400" b="1">
              <a:solidFill>
                <a:sysClr val="windowText" lastClr="000000"/>
              </a:solidFill>
              <a:ea typeface="Meiryo"/>
              <a:cs typeface="Calibri"/>
            </a:endParaRPr>
          </a:p>
          <a:p>
            <a:pPr defTabSz="685800">
              <a:lnSpc>
                <a:spcPts val="1000"/>
              </a:lnSpc>
              <a:defRPr/>
            </a:pPr>
            <a:endParaRPr lang="en-US" altLang="ja-JP" sz="1400" b="1">
              <a:solidFill>
                <a:sysClr val="windowText" lastClr="000000"/>
              </a:solidFill>
              <a:ea typeface="Meiryo"/>
              <a:cs typeface="Calibri"/>
            </a:endParaRPr>
          </a:p>
          <a:p>
            <a:pPr defTabSz="685800">
              <a:lnSpc>
                <a:spcPts val="2400"/>
              </a:lnSpc>
              <a:defRPr/>
            </a:pPr>
            <a:r>
              <a:rPr lang="ja-JP" altLang="en-US" sz="1400" b="1">
                <a:solidFill>
                  <a:srgbClr val="333333"/>
                </a:solidFill>
                <a:ea typeface="Meiryo"/>
                <a:cs typeface="Calibri"/>
              </a:rPr>
              <a:t>地域社会のつながりが徐々に希薄化している中、立ち直りを支え、安全・安心な社会を築くためには、犯罪予防を含めた更生保護に対する地域の方々の理解や協力を広げていくことが必要</a:t>
            </a:r>
            <a:endParaRPr lang="ja-JP" altLang="en-US" sz="1400" b="1">
              <a:solidFill>
                <a:srgbClr val="333333"/>
              </a:solidFill>
              <a:ea typeface="游ゴシック"/>
              <a:cs typeface="Calibri"/>
            </a:endParaRPr>
          </a:p>
        </p:txBody>
      </p:sp>
      <p:sp>
        <p:nvSpPr>
          <p:cNvPr id="42" name="Text 6">
            <a:extLst>
              <a:ext uri="{FF2B5EF4-FFF2-40B4-BE49-F238E27FC236}">
                <a16:creationId xmlns:a16="http://schemas.microsoft.com/office/drawing/2014/main" id="{8DD02FD9-9318-D742-D5D9-5069FAD6B2E4}"/>
              </a:ext>
            </a:extLst>
          </p:cNvPr>
          <p:cNvSpPr/>
          <p:nvPr/>
        </p:nvSpPr>
        <p:spPr>
          <a:xfrm>
            <a:off x="430284" y="1587189"/>
            <a:ext cx="3922470" cy="540000"/>
          </a:xfrm>
          <a:prstGeom prst="rect">
            <a:avLst/>
          </a:prstGeom>
          <a:solidFill>
            <a:srgbClr val="0071BC"/>
          </a:solidFill>
          <a:ln/>
        </p:spPr>
        <p:txBody>
          <a:bodyPr wrap="square" rtlCol="0" anchor="ctr"/>
          <a:lstStyle/>
          <a:p>
            <a:pPr algn="ctr"/>
            <a:r>
              <a:rPr lang="ja-JP" altLang="en-US" sz="1600" b="1">
                <a:solidFill>
                  <a:schemeClr val="bg1"/>
                </a:solidFill>
                <a:latin typeface="Meiryo" pitchFamily="34" charset="0"/>
                <a:ea typeface="Meiryo" pitchFamily="34" charset="-122"/>
                <a:cs typeface="Meiryo" pitchFamily="34" charset="-120"/>
              </a:rPr>
              <a:t>地域の理解・協力を広げる必要</a:t>
            </a:r>
            <a:endParaRPr lang="en-US" sz="1600">
              <a:solidFill>
                <a:schemeClr val="bg1"/>
              </a:solidFill>
            </a:endParaRPr>
          </a:p>
        </p:txBody>
      </p:sp>
      <p:sp>
        <p:nvSpPr>
          <p:cNvPr id="44" name="Text 6">
            <a:extLst>
              <a:ext uri="{FF2B5EF4-FFF2-40B4-BE49-F238E27FC236}">
                <a16:creationId xmlns:a16="http://schemas.microsoft.com/office/drawing/2014/main" id="{8A9EEB34-B498-84B6-E1B0-106786A040D6}"/>
              </a:ext>
            </a:extLst>
          </p:cNvPr>
          <p:cNvSpPr/>
          <p:nvPr/>
        </p:nvSpPr>
        <p:spPr>
          <a:xfrm>
            <a:off x="431651" y="3928238"/>
            <a:ext cx="3922470" cy="540000"/>
          </a:xfrm>
          <a:prstGeom prst="rect">
            <a:avLst/>
          </a:prstGeom>
          <a:solidFill>
            <a:srgbClr val="AC123A"/>
          </a:solidFill>
          <a:ln/>
        </p:spPr>
        <p:txBody>
          <a:bodyPr wrap="square" rtlCol="0" anchor="ctr"/>
          <a:lstStyle/>
          <a:p>
            <a:pPr algn="ctr"/>
            <a:r>
              <a:rPr lang="ja-JP" altLang="en-US" sz="1600" b="1">
                <a:solidFill>
                  <a:schemeClr val="bg1"/>
                </a:solidFill>
                <a:latin typeface="Meiryo" pitchFamily="34" charset="0"/>
                <a:ea typeface="Meiryo" pitchFamily="34" charset="-122"/>
                <a:cs typeface="Meiryo" pitchFamily="34" charset="-120"/>
              </a:rPr>
              <a:t>個人・企業の行動促進</a:t>
            </a:r>
            <a:endParaRPr lang="en-US" sz="1600">
              <a:solidFill>
                <a:schemeClr val="bg1"/>
              </a:solidFill>
            </a:endParaRPr>
          </a:p>
        </p:txBody>
      </p:sp>
      <p:sp>
        <p:nvSpPr>
          <p:cNvPr id="46" name="Shape 4">
            <a:extLst>
              <a:ext uri="{FF2B5EF4-FFF2-40B4-BE49-F238E27FC236}">
                <a16:creationId xmlns:a16="http://schemas.microsoft.com/office/drawing/2014/main" id="{3FC2F4B2-4D04-567F-3FC1-C96AB918C2BD}"/>
              </a:ext>
            </a:extLst>
          </p:cNvPr>
          <p:cNvSpPr/>
          <p:nvPr/>
        </p:nvSpPr>
        <p:spPr>
          <a:xfrm>
            <a:off x="430284" y="3936285"/>
            <a:ext cx="3922470" cy="2182337"/>
          </a:xfrm>
          <a:prstGeom prst="rect">
            <a:avLst/>
          </a:prstGeom>
          <a:noFill/>
          <a:ln w="12700">
            <a:solidFill>
              <a:srgbClr val="AC123A"/>
            </a:solidFill>
            <a:prstDash val="solid"/>
          </a:ln>
        </p:spPr>
        <p:txBody>
          <a:bodyPr anchor="ctr"/>
          <a:lstStyle/>
          <a:p>
            <a:pPr defTabSz="685800">
              <a:lnSpc>
                <a:spcPts val="2400"/>
              </a:lnSpc>
              <a:defRPr/>
            </a:pPr>
            <a:endParaRPr lang="en-US" altLang="ja-JP" sz="1400" b="1">
              <a:solidFill>
                <a:srgbClr val="333333"/>
              </a:solidFill>
              <a:ea typeface="Meiryo"/>
              <a:cs typeface="Calibri"/>
            </a:endParaRPr>
          </a:p>
          <a:p>
            <a:pPr defTabSz="685800">
              <a:lnSpc>
                <a:spcPts val="2400"/>
              </a:lnSpc>
              <a:defRPr/>
            </a:pPr>
            <a:r>
              <a:rPr lang="ja-JP" altLang="en-US" sz="1400" b="1">
                <a:solidFill>
                  <a:srgbClr val="333333"/>
                </a:solidFill>
                <a:ea typeface="Meiryo"/>
                <a:cs typeface="Calibri"/>
              </a:rPr>
              <a:t>個人、企業から、様々な形での応援、支援、</a:t>
            </a:r>
            <a:endParaRPr lang="en-US" altLang="ja-JP" sz="1400" b="1">
              <a:solidFill>
                <a:srgbClr val="333333"/>
              </a:solidFill>
              <a:ea typeface="Meiryo"/>
              <a:cs typeface="Calibri"/>
            </a:endParaRPr>
          </a:p>
          <a:p>
            <a:pPr defTabSz="685800">
              <a:lnSpc>
                <a:spcPts val="2400"/>
              </a:lnSpc>
              <a:defRPr/>
            </a:pPr>
            <a:r>
              <a:rPr lang="ja-JP" altLang="en-US" sz="1400" b="1">
                <a:solidFill>
                  <a:srgbClr val="333333"/>
                </a:solidFill>
                <a:ea typeface="Meiryo"/>
                <a:cs typeface="Calibri"/>
              </a:rPr>
              <a:t>参加など、具体的な行動がもたらされる</a:t>
            </a:r>
            <a:endParaRPr lang="ja-JP" altLang="en-US" sz="1400" b="1">
              <a:solidFill>
                <a:srgbClr val="333333"/>
              </a:solidFill>
              <a:ea typeface="游ゴシック"/>
              <a:cs typeface="Calibri"/>
            </a:endParaRPr>
          </a:p>
        </p:txBody>
      </p:sp>
      <p:sp>
        <p:nvSpPr>
          <p:cNvPr id="47" name="Shape 4">
            <a:extLst>
              <a:ext uri="{FF2B5EF4-FFF2-40B4-BE49-F238E27FC236}">
                <a16:creationId xmlns:a16="http://schemas.microsoft.com/office/drawing/2014/main" id="{BD39981B-1760-21A3-036C-0F7CF2988952}"/>
              </a:ext>
            </a:extLst>
          </p:cNvPr>
          <p:cNvSpPr/>
          <p:nvPr/>
        </p:nvSpPr>
        <p:spPr>
          <a:xfrm>
            <a:off x="4617704" y="3930915"/>
            <a:ext cx="3922470" cy="2182337"/>
          </a:xfrm>
          <a:prstGeom prst="rect">
            <a:avLst/>
          </a:prstGeom>
          <a:noFill/>
          <a:ln w="12700">
            <a:solidFill>
              <a:schemeClr val="tx2">
                <a:lumMod val="50000"/>
              </a:schemeClr>
            </a:solidFill>
            <a:prstDash val="solid"/>
          </a:ln>
        </p:spPr>
        <p:txBody>
          <a:bodyPr anchor="ctr"/>
          <a:lstStyle/>
          <a:p>
            <a:pPr defTabSz="685800">
              <a:lnSpc>
                <a:spcPts val="2400"/>
              </a:lnSpc>
              <a:defRPr/>
            </a:pPr>
            <a:endParaRPr lang="en-US" altLang="ja-JP" sz="1400" b="1">
              <a:solidFill>
                <a:srgbClr val="333333"/>
              </a:solidFill>
              <a:ea typeface="Meiryo"/>
              <a:cs typeface="Calibri"/>
            </a:endParaRPr>
          </a:p>
          <a:p>
            <a:pPr defTabSz="685800">
              <a:lnSpc>
                <a:spcPts val="2400"/>
              </a:lnSpc>
              <a:defRPr/>
            </a:pPr>
            <a:r>
              <a:rPr lang="ja-JP" altLang="en-US" sz="1400" b="1">
                <a:solidFill>
                  <a:srgbClr val="333333"/>
                </a:solidFill>
                <a:ea typeface="Meiryo"/>
                <a:cs typeface="Calibri"/>
              </a:rPr>
              <a:t>様々な意見やアイデアにより、更生保護をより機能的なものに進化させることが可能となる</a:t>
            </a:r>
            <a:endParaRPr lang="ja-JP" altLang="en-US" sz="1400" b="1">
              <a:solidFill>
                <a:srgbClr val="333333"/>
              </a:solidFill>
              <a:ea typeface="游ゴシック"/>
              <a:cs typeface="Calibri"/>
            </a:endParaRPr>
          </a:p>
        </p:txBody>
      </p:sp>
      <p:sp>
        <p:nvSpPr>
          <p:cNvPr id="3" name="正方形/長方形 2">
            <a:extLst>
              <a:ext uri="{FF2B5EF4-FFF2-40B4-BE49-F238E27FC236}">
                <a16:creationId xmlns:a16="http://schemas.microsoft.com/office/drawing/2014/main" id="{A689F5E8-2908-5B34-B9F3-C69742C7943E}"/>
              </a:ext>
            </a:extLst>
          </p:cNvPr>
          <p:cNvSpPr/>
          <p:nvPr/>
        </p:nvSpPr>
        <p:spPr>
          <a:xfrm>
            <a:off x="385970" y="1201841"/>
            <a:ext cx="7128000" cy="75600"/>
          </a:xfrm>
          <a:prstGeom prst="rect">
            <a:avLst/>
          </a:prstGeom>
          <a:solidFill>
            <a:srgbClr val="E2F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attFill prst="wdUpDiag">
                <a:fgClr>
                  <a:srgbClr val="E2F1FA"/>
                </a:fgClr>
                <a:bgClr>
                  <a:schemeClr val="bg1"/>
                </a:bgClr>
              </a:pattFill>
            </a:endParaRPr>
          </a:p>
        </p:txBody>
      </p:sp>
      <p:pic>
        <p:nvPicPr>
          <p:cNvPr id="2" name="Picture 4" descr="ロゴ&#10;&#10;AI 生成コンテンツは誤りを含む可能性があります。">
            <a:extLst>
              <a:ext uri="{FF2B5EF4-FFF2-40B4-BE49-F238E27FC236}">
                <a16:creationId xmlns:a16="http://schemas.microsoft.com/office/drawing/2014/main" id="{B8AFB337-EFF6-37B2-0816-6BE5597595D5}"/>
              </a:ext>
            </a:extLst>
          </p:cNvPr>
          <p:cNvPicPr>
            <a:picLocks noChangeAspect="1" noChangeArrowheads="1"/>
          </p:cNvPicPr>
          <p:nvPr/>
        </p:nvPicPr>
        <p:blipFill>
          <a:blip r:embed="rId5">
            <a:clrChange>
              <a:clrFrom>
                <a:srgbClr val="000000">
                  <a:alpha val="0"/>
                </a:srgbClr>
              </a:clrFrom>
              <a:clrTo>
                <a:srgbClr val="000000">
                  <a:alpha val="0"/>
                </a:srgbClr>
              </a:clrTo>
            </a:clrChange>
            <a:alphaModFix amt="20000"/>
            <a:extLst>
              <a:ext uri="{28A0092B-C50C-407E-A947-70E740481C1C}">
                <a14:useLocalDpi xmlns:a14="http://schemas.microsoft.com/office/drawing/2010/main" val="0"/>
              </a:ext>
            </a:extLst>
          </a:blip>
          <a:srcRect/>
          <a:stretch>
            <a:fillRect/>
          </a:stretch>
        </p:blipFill>
        <p:spPr bwMode="auto">
          <a:xfrm>
            <a:off x="8671335" y="6424637"/>
            <a:ext cx="345644" cy="411480"/>
          </a:xfrm>
          <a:prstGeom prst="rect">
            <a:avLst/>
          </a:prstGeom>
          <a:noFill/>
          <a:extLst>
            <a:ext uri="{909E8E84-426E-40DD-AFC4-6F175D3DCCD1}">
              <a14:hiddenFill xmlns:a14="http://schemas.microsoft.com/office/drawing/2010/main">
                <a:solidFill>
                  <a:srgbClr val="FFFFFF"/>
                </a:solidFill>
              </a14:hiddenFill>
            </a:ext>
          </a:extLst>
        </p:spPr>
      </p:pic>
      <p:sp>
        <p:nvSpPr>
          <p:cNvPr id="4" name="Text 7">
            <a:extLst>
              <a:ext uri="{FF2B5EF4-FFF2-40B4-BE49-F238E27FC236}">
                <a16:creationId xmlns:a16="http://schemas.microsoft.com/office/drawing/2014/main" id="{016BF0B4-14E6-AB4F-A8A4-5D3B75D0888B}"/>
              </a:ext>
            </a:extLst>
          </p:cNvPr>
          <p:cNvSpPr/>
          <p:nvPr/>
        </p:nvSpPr>
        <p:spPr>
          <a:xfrm>
            <a:off x="8540174" y="6456942"/>
            <a:ext cx="542870" cy="343039"/>
          </a:xfrm>
          <a:prstGeom prst="rect">
            <a:avLst/>
          </a:prstGeom>
          <a:noFill/>
          <a:ln/>
        </p:spPr>
        <p:txBody>
          <a:bodyPr wrap="square" lIns="68580" tIns="34290" rIns="68580" bIns="34290" rtlCol="0" anchor="ctr"/>
          <a:lstStyle/>
          <a:p>
            <a:pPr algn="r">
              <a:defRPr/>
            </a:pPr>
            <a:r>
              <a:rPr kumimoji="0" lang="en-US" altLang="ja-JP" sz="1350">
                <a:solidFill>
                  <a:srgbClr val="666666"/>
                </a:solidFill>
                <a:latin typeface="Meiryo"/>
                <a:ea typeface="Meiryo"/>
              </a:rPr>
              <a:t>6</a:t>
            </a:r>
            <a:r>
              <a:rPr kumimoji="0" lang="en-US" sz="1350">
                <a:solidFill>
                  <a:srgbClr val="666666"/>
                </a:solidFill>
                <a:latin typeface="Meiryo"/>
                <a:ea typeface="Meiryo"/>
              </a:rPr>
              <a:t>/1</a:t>
            </a:r>
            <a:r>
              <a:rPr kumimoji="0" lang="en-US" altLang="ja-JP" sz="1350">
                <a:solidFill>
                  <a:srgbClr val="666666"/>
                </a:solidFill>
                <a:latin typeface="Meiryo"/>
                <a:ea typeface="Meiryo"/>
              </a:rPr>
              <a:t>8</a:t>
            </a:r>
            <a:endParaRPr kumimoji="0" lang="en-US" sz="1350">
              <a:solidFill>
                <a:srgbClr val="666666"/>
              </a:solidFill>
              <a:latin typeface="Meiryo"/>
              <a:ea typeface="Meiryo"/>
            </a:endParaRPr>
          </a:p>
        </p:txBody>
      </p:sp>
    </p:spTree>
    <p:extLst>
      <p:ext uri="{BB962C8B-B14F-4D97-AF65-F5344CB8AC3E}">
        <p14:creationId xmlns:p14="http://schemas.microsoft.com/office/powerpoint/2010/main" val="2858797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4380" y="2640330"/>
            <a:ext cx="411480" cy="411480"/>
          </a:xfrm>
          <a:prstGeom prst="rect">
            <a:avLst/>
          </a:prstGeom>
        </p:spPr>
      </p:pic>
      <p:pic>
        <p:nvPicPr>
          <p:cNvPr id="14" name="Image 1" descr="preencoded.png"/>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5177790" y="2640330"/>
            <a:ext cx="411480" cy="411480"/>
          </a:xfrm>
          <a:prstGeom prst="rect">
            <a:avLst/>
          </a:prstGeom>
        </p:spPr>
      </p:pic>
      <p:sp>
        <p:nvSpPr>
          <p:cNvPr id="24" name="Text 3">
            <a:extLst>
              <a:ext uri="{FF2B5EF4-FFF2-40B4-BE49-F238E27FC236}">
                <a16:creationId xmlns:a16="http://schemas.microsoft.com/office/drawing/2014/main" id="{F887D83F-B08E-3FBE-012C-37B0D6FB3335}"/>
              </a:ext>
            </a:extLst>
          </p:cNvPr>
          <p:cNvSpPr/>
          <p:nvPr/>
        </p:nvSpPr>
        <p:spPr>
          <a:xfrm>
            <a:off x="296065" y="1583521"/>
            <a:ext cx="8298180" cy="411480"/>
          </a:xfrm>
          <a:prstGeom prst="rect">
            <a:avLst/>
          </a:prstGeom>
          <a:noFill/>
          <a:ln/>
        </p:spPr>
        <p:txBody>
          <a:bodyPr wrap="square" rtlCol="0" anchor="ctr"/>
          <a:lstStyle/>
          <a:p>
            <a:endParaRPr lang="en-US" sz="2800">
              <a:solidFill>
                <a:srgbClr val="333333"/>
              </a:solidFill>
            </a:endParaRPr>
          </a:p>
        </p:txBody>
      </p:sp>
      <p:sp>
        <p:nvSpPr>
          <p:cNvPr id="25" name="Text 4">
            <a:extLst>
              <a:ext uri="{FF2B5EF4-FFF2-40B4-BE49-F238E27FC236}">
                <a16:creationId xmlns:a16="http://schemas.microsoft.com/office/drawing/2014/main" id="{EA8D2F52-C7C7-5946-3816-6258453F858A}"/>
              </a:ext>
            </a:extLst>
          </p:cNvPr>
          <p:cNvSpPr/>
          <p:nvPr/>
        </p:nvSpPr>
        <p:spPr>
          <a:xfrm>
            <a:off x="386390" y="2057242"/>
            <a:ext cx="8835505" cy="2096789"/>
          </a:xfrm>
          <a:prstGeom prst="rect">
            <a:avLst/>
          </a:prstGeom>
          <a:noFill/>
          <a:ln/>
        </p:spPr>
        <p:txBody>
          <a:bodyPr wrap="square" lIns="953" tIns="953" rIns="953" bIns="953" rtlCol="0" anchor="t"/>
          <a:lstStyle/>
          <a:p>
            <a:pPr>
              <a:lnSpc>
                <a:spcPct val="150000"/>
              </a:lnSpc>
            </a:pPr>
            <a:r>
              <a:rPr lang="ja-JP" altLang="en-US" sz="2300" b="1">
                <a:solidFill>
                  <a:srgbClr val="333333"/>
                </a:solidFill>
                <a:latin typeface="メイリオ" panose="020B0604030504040204" pitchFamily="50" charset="-128"/>
                <a:ea typeface="メイリオ" panose="020B0604030504040204" pitchFamily="50" charset="-128"/>
              </a:rPr>
              <a:t> 　 更生保護の役割や活動を、より効果的に伝えていくために、</a:t>
            </a:r>
            <a:endParaRPr lang="en-US" altLang="ja-JP" sz="2300" b="1">
              <a:solidFill>
                <a:srgbClr val="333333"/>
              </a:solidFill>
              <a:latin typeface="メイリオ" panose="020B0604030504040204" pitchFamily="50" charset="-128"/>
              <a:ea typeface="メイリオ" panose="020B0604030504040204" pitchFamily="50" charset="-128"/>
            </a:endParaRPr>
          </a:p>
          <a:p>
            <a:pPr>
              <a:lnSpc>
                <a:spcPct val="150000"/>
              </a:lnSpc>
            </a:pPr>
            <a:r>
              <a:rPr lang="ja-JP" altLang="en-US" sz="2300" b="1">
                <a:solidFill>
                  <a:srgbClr val="333333"/>
                </a:solidFill>
                <a:latin typeface="メイリオ" panose="020B0604030504040204" pitchFamily="50" charset="-128"/>
                <a:ea typeface="メイリオ" panose="020B0604030504040204" pitchFamily="50" charset="-128"/>
              </a:rPr>
              <a:t>　“社会を明るくする運動”の関係者（中央</a:t>
            </a:r>
            <a:r>
              <a:rPr lang="en-US" altLang="ja-JP" sz="2300" b="1">
                <a:solidFill>
                  <a:srgbClr val="333333"/>
                </a:solidFill>
                <a:latin typeface="メイリオ" panose="020B0604030504040204" pitchFamily="50" charset="-128"/>
                <a:ea typeface="メイリオ" panose="020B0604030504040204" pitchFamily="50" charset="-128"/>
              </a:rPr>
              <a:t>､</a:t>
            </a:r>
            <a:r>
              <a:rPr lang="ja-JP" altLang="en-US" sz="2300" b="1">
                <a:solidFill>
                  <a:srgbClr val="333333"/>
                </a:solidFill>
                <a:latin typeface="メイリオ" panose="020B0604030504040204" pitchFamily="50" charset="-128"/>
                <a:ea typeface="メイリオ" panose="020B0604030504040204" pitchFamily="50" charset="-128"/>
              </a:rPr>
              <a:t>都道府県</a:t>
            </a:r>
            <a:r>
              <a:rPr lang="en-US" altLang="ja-JP" sz="2300" b="1">
                <a:solidFill>
                  <a:srgbClr val="333333"/>
                </a:solidFill>
                <a:latin typeface="メイリオ" panose="020B0604030504040204" pitchFamily="50" charset="-128"/>
                <a:ea typeface="メイリオ" panose="020B0604030504040204" pitchFamily="50" charset="-128"/>
              </a:rPr>
              <a:t>､</a:t>
            </a:r>
            <a:r>
              <a:rPr lang="ja-JP" altLang="en-US" sz="2300" b="1">
                <a:solidFill>
                  <a:srgbClr val="333333"/>
                </a:solidFill>
                <a:latin typeface="メイリオ" panose="020B0604030504040204" pitchFamily="50" charset="-128"/>
                <a:ea typeface="メイリオ" panose="020B0604030504040204" pitchFamily="50" charset="-128"/>
              </a:rPr>
              <a:t>地区の</a:t>
            </a:r>
            <a:endParaRPr lang="en-US" altLang="ja-JP" sz="2300" b="1">
              <a:solidFill>
                <a:srgbClr val="333333"/>
              </a:solidFill>
              <a:latin typeface="メイリオ" panose="020B0604030504040204" pitchFamily="50" charset="-128"/>
              <a:ea typeface="メイリオ" panose="020B0604030504040204" pitchFamily="50" charset="-128"/>
            </a:endParaRPr>
          </a:p>
          <a:p>
            <a:pPr>
              <a:lnSpc>
                <a:spcPct val="150000"/>
              </a:lnSpc>
            </a:pPr>
            <a:r>
              <a:rPr lang="ja-JP" altLang="en-US" sz="2300" b="1">
                <a:solidFill>
                  <a:srgbClr val="333333"/>
                </a:solidFill>
                <a:latin typeface="メイリオ" panose="020B0604030504040204" pitchFamily="50" charset="-128"/>
                <a:ea typeface="メイリオ" panose="020B0604030504040204" pitchFamily="50" charset="-128"/>
              </a:rPr>
              <a:t>　推進委員会を構成する機関・団体）が、</a:t>
            </a:r>
            <a:r>
              <a:rPr lang="ja-JP" altLang="en-US" sz="2300" b="1" u="sng">
                <a:solidFill>
                  <a:srgbClr val="0071BC"/>
                </a:solidFill>
                <a:latin typeface="メイリオ" panose="020B0604030504040204" pitchFamily="50" charset="-128"/>
                <a:ea typeface="メイリオ" panose="020B0604030504040204" pitchFamily="50" charset="-128"/>
              </a:rPr>
              <a:t>より具体的な共通の</a:t>
            </a:r>
            <a:endParaRPr lang="en-US" altLang="ja-JP" sz="2300" b="1" u="sng">
              <a:solidFill>
                <a:srgbClr val="0071BC"/>
              </a:solidFill>
              <a:latin typeface="メイリオ" panose="020B0604030504040204" pitchFamily="50" charset="-128"/>
              <a:ea typeface="メイリオ" panose="020B0604030504040204" pitchFamily="50" charset="-128"/>
            </a:endParaRPr>
          </a:p>
          <a:p>
            <a:pPr>
              <a:lnSpc>
                <a:spcPct val="150000"/>
              </a:lnSpc>
            </a:pPr>
            <a:r>
              <a:rPr lang="ja-JP" altLang="en-US" sz="2300" b="1">
                <a:solidFill>
                  <a:srgbClr val="0071BC"/>
                </a:solidFill>
                <a:latin typeface="メイリオ" panose="020B0604030504040204" pitchFamily="50" charset="-128"/>
                <a:ea typeface="メイリオ" panose="020B0604030504040204" pitchFamily="50" charset="-128"/>
              </a:rPr>
              <a:t>　</a:t>
            </a:r>
            <a:r>
              <a:rPr lang="ja-JP" altLang="en-US" sz="2300" b="1" u="sng">
                <a:solidFill>
                  <a:srgbClr val="0071BC"/>
                </a:solidFill>
                <a:latin typeface="メイリオ" panose="020B0604030504040204" pitchFamily="50" charset="-128"/>
                <a:ea typeface="メイリオ" panose="020B0604030504040204" pitchFamily="50" charset="-128"/>
              </a:rPr>
              <a:t>方向性をもって、一体的に運動を行うこと</a:t>
            </a:r>
            <a:r>
              <a:rPr lang="ja-JP" altLang="en-US" sz="2300" b="1">
                <a:solidFill>
                  <a:srgbClr val="333333"/>
                </a:solidFill>
                <a:latin typeface="メイリオ" panose="020B0604030504040204" pitchFamily="50" charset="-128"/>
                <a:ea typeface="メイリオ" panose="020B0604030504040204" pitchFamily="50" charset="-128"/>
              </a:rPr>
              <a:t>が必要</a:t>
            </a:r>
            <a:endParaRPr lang="en-US" altLang="ja-JP" sz="2300" b="1">
              <a:solidFill>
                <a:srgbClr val="333333"/>
              </a:solidFill>
              <a:latin typeface="メイリオ" panose="020B0604030504040204" pitchFamily="50" charset="-128"/>
              <a:ea typeface="メイリオ" panose="020B0604030504040204" pitchFamily="50" charset="-128"/>
            </a:endParaRPr>
          </a:p>
        </p:txBody>
      </p:sp>
      <p:sp>
        <p:nvSpPr>
          <p:cNvPr id="26" name="Text 4">
            <a:extLst>
              <a:ext uri="{FF2B5EF4-FFF2-40B4-BE49-F238E27FC236}">
                <a16:creationId xmlns:a16="http://schemas.microsoft.com/office/drawing/2014/main" id="{6DDFDE06-A306-D7C9-F9C8-1D1BF91C5D8F}"/>
              </a:ext>
            </a:extLst>
          </p:cNvPr>
          <p:cNvSpPr/>
          <p:nvPr/>
        </p:nvSpPr>
        <p:spPr>
          <a:xfrm>
            <a:off x="577348" y="4379311"/>
            <a:ext cx="9209837" cy="856960"/>
          </a:xfrm>
          <a:prstGeom prst="rect">
            <a:avLst/>
          </a:prstGeom>
          <a:noFill/>
          <a:ln/>
        </p:spPr>
        <p:txBody>
          <a:bodyPr wrap="square" lIns="953" tIns="953" rIns="953" bIns="953" rtlCol="0" anchor="t"/>
          <a:lstStyle/>
          <a:p>
            <a:endParaRPr kumimoji="0" lang="en-US" altLang="ja-JP" sz="2100">
              <a:latin typeface="メイリオ" panose="020B0604030504040204" pitchFamily="50" charset="-128"/>
              <a:ea typeface="メイリオ" panose="020B0604030504040204" pitchFamily="50" charset="-128"/>
              <a:cs typeface="Meiryo" pitchFamily="34" charset="-120"/>
            </a:endParaRPr>
          </a:p>
          <a:p>
            <a:pPr defTabSz="685800">
              <a:lnSpc>
                <a:spcPct val="150000"/>
              </a:lnSpc>
              <a:buSzPct val="100000"/>
              <a:defRPr/>
            </a:pPr>
            <a:r>
              <a:rPr kumimoji="0" lang="ja-JP" altLang="en-US" sz="3200" b="1">
                <a:solidFill>
                  <a:srgbClr val="0071BC"/>
                </a:solidFill>
                <a:latin typeface="Meiryo" pitchFamily="34" charset="0"/>
                <a:ea typeface="Meiryo" pitchFamily="34" charset="-122"/>
                <a:cs typeface="Meiryo" pitchFamily="34" charset="-120"/>
              </a:rPr>
              <a:t>➡　統一テーマを設定</a:t>
            </a:r>
            <a:endParaRPr kumimoji="0" lang="en-US" sz="3200">
              <a:solidFill>
                <a:srgbClr val="0071BC"/>
              </a:solidFill>
              <a:latin typeface="Calibri" panose="020F0502020204030204"/>
            </a:endParaRPr>
          </a:p>
        </p:txBody>
      </p:sp>
      <p:pic>
        <p:nvPicPr>
          <p:cNvPr id="2" name="図 1">
            <a:extLst>
              <a:ext uri="{FF2B5EF4-FFF2-40B4-BE49-F238E27FC236}">
                <a16:creationId xmlns:a16="http://schemas.microsoft.com/office/drawing/2014/main" id="{B90A5BDF-25CF-8F6C-22C1-D04D39A41A21}"/>
              </a:ext>
            </a:extLst>
          </p:cNvPr>
          <p:cNvPicPr>
            <a:picLocks noChangeAspect="1"/>
          </p:cNvPicPr>
          <p:nvPr/>
        </p:nvPicPr>
        <p:blipFill>
          <a:blip r:embed="rId6"/>
          <a:stretch>
            <a:fillRect/>
          </a:stretch>
        </p:blipFill>
        <p:spPr>
          <a:xfrm>
            <a:off x="5655330" y="4461970"/>
            <a:ext cx="2938915" cy="2045326"/>
          </a:xfrm>
          <a:prstGeom prst="rect">
            <a:avLst/>
          </a:prstGeom>
        </p:spPr>
      </p:pic>
      <p:sp>
        <p:nvSpPr>
          <p:cNvPr id="4" name="Shape 1">
            <a:extLst>
              <a:ext uri="{FF2B5EF4-FFF2-40B4-BE49-F238E27FC236}">
                <a16:creationId xmlns:a16="http://schemas.microsoft.com/office/drawing/2014/main" id="{2B29F073-1576-1F68-08F7-F4CC2E762F05}"/>
              </a:ext>
            </a:extLst>
          </p:cNvPr>
          <p:cNvSpPr/>
          <p:nvPr/>
        </p:nvSpPr>
        <p:spPr>
          <a:xfrm>
            <a:off x="0" y="433363"/>
            <a:ext cx="9143771" cy="137160"/>
          </a:xfrm>
          <a:prstGeom prst="rect">
            <a:avLst/>
          </a:prstGeom>
          <a:solidFill>
            <a:srgbClr val="0071BC"/>
          </a:solidFill>
          <a:ln w="12700">
            <a:noFill/>
            <a:prstDash val="solid"/>
          </a:ln>
          <a:effectLst/>
        </p:spPr>
        <p:txBody>
          <a:bodyPr/>
          <a:lstStyle/>
          <a:p>
            <a:pPr defTabSz="685800">
              <a:defRPr/>
            </a:pPr>
            <a:endParaRPr kumimoji="0" lang="ja-JP" altLang="en-US" sz="1350">
              <a:solidFill>
                <a:prstClr val="black"/>
              </a:solidFill>
              <a:latin typeface="Calibri" panose="020F0502020204030204"/>
              <a:ea typeface="游ゴシック" panose="020B0400000000000000" pitchFamily="50" charset="-128"/>
            </a:endParaRPr>
          </a:p>
        </p:txBody>
      </p:sp>
      <p:sp>
        <p:nvSpPr>
          <p:cNvPr id="5" name="Text 3">
            <a:extLst>
              <a:ext uri="{FF2B5EF4-FFF2-40B4-BE49-F238E27FC236}">
                <a16:creationId xmlns:a16="http://schemas.microsoft.com/office/drawing/2014/main" id="{45B1098D-3A46-CCE7-9806-C6D4D25D49AF}"/>
              </a:ext>
            </a:extLst>
          </p:cNvPr>
          <p:cNvSpPr/>
          <p:nvPr/>
        </p:nvSpPr>
        <p:spPr>
          <a:xfrm>
            <a:off x="339987" y="1109800"/>
            <a:ext cx="8881908" cy="411480"/>
          </a:xfrm>
          <a:prstGeom prst="rect">
            <a:avLst/>
          </a:prstGeom>
          <a:noFill/>
          <a:ln/>
        </p:spPr>
        <p:txBody>
          <a:bodyPr wrap="square" rtlCol="0" anchor="ctr"/>
          <a:lstStyle/>
          <a:p>
            <a:pPr>
              <a:defRPr/>
            </a:pPr>
            <a:r>
              <a:rPr lang="ja-JP" altLang="en-US" sz="2800" b="1">
                <a:solidFill>
                  <a:srgbClr val="333333"/>
                </a:solidFill>
                <a:latin typeface="Meiryo" pitchFamily="34" charset="0"/>
                <a:ea typeface="Meiryo" pitchFamily="34" charset="-122"/>
                <a:cs typeface="Meiryo" pitchFamily="34" charset="-120"/>
              </a:rPr>
              <a:t>更生保護を国民のみんなに知ってもらうために</a:t>
            </a:r>
          </a:p>
        </p:txBody>
      </p:sp>
      <p:sp>
        <p:nvSpPr>
          <p:cNvPr id="6" name="正方形/長方形 5">
            <a:extLst>
              <a:ext uri="{FF2B5EF4-FFF2-40B4-BE49-F238E27FC236}">
                <a16:creationId xmlns:a16="http://schemas.microsoft.com/office/drawing/2014/main" id="{C0B110FD-A9CE-42B4-B73C-A2B4B00B0F29}"/>
              </a:ext>
            </a:extLst>
          </p:cNvPr>
          <p:cNvSpPr/>
          <p:nvPr/>
        </p:nvSpPr>
        <p:spPr>
          <a:xfrm>
            <a:off x="442912" y="1487254"/>
            <a:ext cx="7452000" cy="75600"/>
          </a:xfrm>
          <a:prstGeom prst="rect">
            <a:avLst/>
          </a:prstGeom>
          <a:solidFill>
            <a:srgbClr val="E2F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attFill prst="wdUpDiag">
                <a:fgClr>
                  <a:srgbClr val="E2F1FA"/>
                </a:fgClr>
                <a:bgClr>
                  <a:schemeClr val="bg1"/>
                </a:bgClr>
              </a:pattFill>
            </a:endParaRPr>
          </a:p>
        </p:txBody>
      </p:sp>
      <p:pic>
        <p:nvPicPr>
          <p:cNvPr id="3" name="Picture 4" descr="ロゴ&#10;&#10;AI 生成コンテンツは誤りを含む可能性があります。">
            <a:extLst>
              <a:ext uri="{FF2B5EF4-FFF2-40B4-BE49-F238E27FC236}">
                <a16:creationId xmlns:a16="http://schemas.microsoft.com/office/drawing/2014/main" id="{EF516E76-876B-FD9C-A038-6CB0461C0AB4}"/>
              </a:ext>
            </a:extLst>
          </p:cNvPr>
          <p:cNvPicPr>
            <a:picLocks noChangeAspect="1" noChangeArrowheads="1"/>
          </p:cNvPicPr>
          <p:nvPr/>
        </p:nvPicPr>
        <p:blipFill>
          <a:blip r:embed="rId7">
            <a:clrChange>
              <a:clrFrom>
                <a:srgbClr val="000000">
                  <a:alpha val="0"/>
                </a:srgbClr>
              </a:clrFrom>
              <a:clrTo>
                <a:srgbClr val="000000">
                  <a:alpha val="0"/>
                </a:srgbClr>
              </a:clrTo>
            </a:clrChange>
            <a:alphaModFix amt="20000"/>
            <a:extLst>
              <a:ext uri="{28A0092B-C50C-407E-A947-70E740481C1C}">
                <a14:useLocalDpi xmlns:a14="http://schemas.microsoft.com/office/drawing/2010/main" val="0"/>
              </a:ext>
            </a:extLst>
          </a:blip>
          <a:srcRect/>
          <a:stretch>
            <a:fillRect/>
          </a:stretch>
        </p:blipFill>
        <p:spPr bwMode="auto">
          <a:xfrm>
            <a:off x="8671335" y="6424637"/>
            <a:ext cx="345644" cy="411480"/>
          </a:xfrm>
          <a:prstGeom prst="rect">
            <a:avLst/>
          </a:prstGeom>
          <a:noFill/>
          <a:extLst>
            <a:ext uri="{909E8E84-426E-40DD-AFC4-6F175D3DCCD1}">
              <a14:hiddenFill xmlns:a14="http://schemas.microsoft.com/office/drawing/2010/main">
                <a:solidFill>
                  <a:srgbClr val="FFFFFF"/>
                </a:solidFill>
              </a14:hiddenFill>
            </a:ext>
          </a:extLst>
        </p:spPr>
      </p:pic>
      <p:sp>
        <p:nvSpPr>
          <p:cNvPr id="7" name="Text 7">
            <a:extLst>
              <a:ext uri="{FF2B5EF4-FFF2-40B4-BE49-F238E27FC236}">
                <a16:creationId xmlns:a16="http://schemas.microsoft.com/office/drawing/2014/main" id="{8DDF13D8-D2E4-B44C-A916-B522A369AF57}"/>
              </a:ext>
            </a:extLst>
          </p:cNvPr>
          <p:cNvSpPr/>
          <p:nvPr/>
        </p:nvSpPr>
        <p:spPr>
          <a:xfrm>
            <a:off x="8540174" y="6456942"/>
            <a:ext cx="542870" cy="343039"/>
          </a:xfrm>
          <a:prstGeom prst="rect">
            <a:avLst/>
          </a:prstGeom>
          <a:noFill/>
          <a:ln/>
        </p:spPr>
        <p:txBody>
          <a:bodyPr wrap="square" lIns="68580" tIns="34290" rIns="68580" bIns="34290" rtlCol="0" anchor="ctr"/>
          <a:lstStyle/>
          <a:p>
            <a:pPr algn="r">
              <a:defRPr/>
            </a:pPr>
            <a:r>
              <a:rPr kumimoji="0" lang="en-US" altLang="ja-JP" sz="1350">
                <a:solidFill>
                  <a:srgbClr val="666666"/>
                </a:solidFill>
                <a:latin typeface="Meiryo"/>
                <a:ea typeface="Meiryo"/>
              </a:rPr>
              <a:t>7</a:t>
            </a:r>
            <a:r>
              <a:rPr kumimoji="0" lang="en-US" sz="1350">
                <a:solidFill>
                  <a:srgbClr val="666666"/>
                </a:solidFill>
                <a:latin typeface="Meiryo"/>
                <a:ea typeface="Meiryo"/>
              </a:rPr>
              <a:t>/1</a:t>
            </a:r>
            <a:r>
              <a:rPr kumimoji="0" lang="en-US" altLang="ja-JP" sz="1350">
                <a:solidFill>
                  <a:srgbClr val="666666"/>
                </a:solidFill>
                <a:latin typeface="Meiryo"/>
                <a:ea typeface="Meiryo"/>
              </a:rPr>
              <a:t>8</a:t>
            </a:r>
            <a:endParaRPr kumimoji="0" lang="en-US" sz="1350">
              <a:solidFill>
                <a:srgbClr val="666666"/>
              </a:solidFill>
              <a:latin typeface="Meiryo"/>
              <a:ea typeface="Meiry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3D1B0-EC8C-AEFE-7594-53E53A76B157}"/>
            </a:ext>
          </a:extLst>
        </p:cNvPr>
        <p:cNvGrpSpPr/>
        <p:nvPr/>
      </p:nvGrpSpPr>
      <p:grpSpPr>
        <a:xfrm>
          <a:off x="0" y="0"/>
          <a:ext cx="0" cy="0"/>
          <a:chOff x="0" y="0"/>
          <a:chExt cx="0" cy="0"/>
        </a:xfrm>
      </p:grpSpPr>
      <p:sp>
        <p:nvSpPr>
          <p:cNvPr id="5" name="Text 3">
            <a:extLst>
              <a:ext uri="{FF2B5EF4-FFF2-40B4-BE49-F238E27FC236}">
                <a16:creationId xmlns:a16="http://schemas.microsoft.com/office/drawing/2014/main" id="{C06B3090-10AB-2875-2747-F3A476CDF885}"/>
              </a:ext>
            </a:extLst>
          </p:cNvPr>
          <p:cNvSpPr/>
          <p:nvPr/>
        </p:nvSpPr>
        <p:spPr>
          <a:xfrm>
            <a:off x="411480" y="1305007"/>
            <a:ext cx="8320811" cy="411480"/>
          </a:xfrm>
          <a:prstGeom prst="rect">
            <a:avLst/>
          </a:prstGeom>
          <a:noFill/>
          <a:ln/>
        </p:spPr>
        <p:txBody>
          <a:bodyPr wrap="square" rtlCol="0" anchor="ctr"/>
          <a:lstStyle/>
          <a:p>
            <a:pPr defTabSz="685800">
              <a:defRPr/>
            </a:pPr>
            <a:r>
              <a:rPr kumimoji="0" lang="en-US" sz="3600" b="1" err="1">
                <a:solidFill>
                  <a:srgbClr val="0071BC"/>
                </a:solidFill>
                <a:latin typeface="Meiryo" pitchFamily="34" charset="0"/>
                <a:ea typeface="Meiryo" pitchFamily="34" charset="-122"/>
                <a:cs typeface="Meiryo" pitchFamily="34" charset="-120"/>
              </a:rPr>
              <a:t>本日の流れ</a:t>
            </a:r>
            <a:endParaRPr kumimoji="0" lang="en-US" sz="2800">
              <a:solidFill>
                <a:srgbClr val="333333"/>
              </a:solidFill>
              <a:latin typeface="Calibri" panose="020F0502020204030204"/>
            </a:endParaRPr>
          </a:p>
        </p:txBody>
      </p:sp>
      <p:sp>
        <p:nvSpPr>
          <p:cNvPr id="6" name="Text 4">
            <a:extLst>
              <a:ext uri="{FF2B5EF4-FFF2-40B4-BE49-F238E27FC236}">
                <a16:creationId xmlns:a16="http://schemas.microsoft.com/office/drawing/2014/main" id="{7055AFA7-D617-9480-7284-1B8AF31DD80D}"/>
              </a:ext>
            </a:extLst>
          </p:cNvPr>
          <p:cNvSpPr/>
          <p:nvPr/>
        </p:nvSpPr>
        <p:spPr>
          <a:xfrm>
            <a:off x="600892" y="1986833"/>
            <a:ext cx="9267008" cy="3566160"/>
          </a:xfrm>
          <a:prstGeom prst="rect">
            <a:avLst/>
          </a:prstGeom>
          <a:noFill/>
          <a:ln/>
        </p:spPr>
        <p:txBody>
          <a:bodyPr wrap="square" lIns="953" tIns="953" rIns="953" bIns="953" rtlCol="0" anchor="t"/>
          <a:lstStyle/>
          <a:p>
            <a:pPr defTabSz="685800">
              <a:lnSpc>
                <a:spcPct val="115000"/>
              </a:lnSpc>
              <a:buSzPct val="100000"/>
              <a:defRPr/>
            </a:pPr>
            <a:endParaRPr kumimoji="0" lang="en-US" sz="2100">
              <a:solidFill>
                <a:srgbClr val="333333"/>
              </a:solidFill>
              <a:latin typeface="Calibri" panose="020F0502020204030204"/>
            </a:endParaRPr>
          </a:p>
          <a:p>
            <a:pPr defTabSz="685800">
              <a:lnSpc>
                <a:spcPct val="115000"/>
              </a:lnSpc>
              <a:buSzPct val="80000"/>
              <a:defRPr/>
            </a:pPr>
            <a:r>
              <a:rPr kumimoji="0" lang="en-US" sz="2939" b="1">
                <a:solidFill>
                  <a:schemeClr val="bg2"/>
                </a:solidFill>
                <a:latin typeface="Meiryo" pitchFamily="34" charset="0"/>
                <a:ea typeface="Meiryo" pitchFamily="34" charset="-122"/>
                <a:cs typeface="Meiryo" pitchFamily="34" charset="-120"/>
              </a:rPr>
              <a:t>1. </a:t>
            </a:r>
            <a:r>
              <a:rPr lang="ja-JP" altLang="en-US" sz="2939" b="1">
                <a:solidFill>
                  <a:schemeClr val="bg2"/>
                </a:solidFill>
                <a:latin typeface="Meiryo" pitchFamily="34" charset="0"/>
                <a:ea typeface="Meiryo" pitchFamily="34" charset="-122"/>
                <a:cs typeface="Meiryo" pitchFamily="34" charset="-120"/>
              </a:rPr>
              <a:t>“社会を明るくする運動”の現状と課題</a:t>
            </a:r>
            <a:endParaRPr kumimoji="0" lang="en-US" altLang="ja-JP" sz="2100" b="1">
              <a:solidFill>
                <a:schemeClr val="bg2"/>
              </a:solidFill>
              <a:latin typeface="Meiryo" pitchFamily="34" charset="0"/>
              <a:ea typeface="Meiryo" pitchFamily="34" charset="-122"/>
              <a:cs typeface="Meiryo" pitchFamily="34" charset="-120"/>
            </a:endParaRPr>
          </a:p>
          <a:p>
            <a:pPr defTabSz="685800">
              <a:lnSpc>
                <a:spcPct val="115000"/>
              </a:lnSpc>
              <a:buSzPct val="80000"/>
              <a:defRPr/>
            </a:pPr>
            <a:endParaRPr kumimoji="0" lang="en-US" sz="2100">
              <a:solidFill>
                <a:srgbClr val="333333"/>
              </a:solidFill>
              <a:latin typeface="Calibri" panose="020F0502020204030204"/>
            </a:endParaRPr>
          </a:p>
          <a:p>
            <a:pPr defTabSz="685800">
              <a:lnSpc>
                <a:spcPct val="115000"/>
              </a:lnSpc>
              <a:buSzPct val="80000"/>
              <a:defRPr/>
            </a:pPr>
            <a:r>
              <a:rPr kumimoji="0" lang="en-US" altLang="ja-JP" sz="2939" b="1">
                <a:solidFill>
                  <a:srgbClr val="333333"/>
                </a:solidFill>
                <a:latin typeface="Meiryo" pitchFamily="34" charset="0"/>
                <a:ea typeface="Meiryo" pitchFamily="34" charset="-122"/>
                <a:cs typeface="Meiryo" pitchFamily="34" charset="-120"/>
              </a:rPr>
              <a:t>2.</a:t>
            </a:r>
            <a:r>
              <a:rPr kumimoji="0" lang="ja-JP" altLang="en-US" sz="2939" b="1">
                <a:solidFill>
                  <a:srgbClr val="333333"/>
                </a:solidFill>
                <a:latin typeface="Meiryo" pitchFamily="34" charset="0"/>
                <a:ea typeface="Meiryo" pitchFamily="34" charset="-122"/>
                <a:cs typeface="Meiryo" pitchFamily="34" charset="-120"/>
              </a:rPr>
              <a:t> </a:t>
            </a:r>
            <a:r>
              <a:rPr lang="ja-JP" altLang="en-US" sz="2939" b="1">
                <a:solidFill>
                  <a:srgbClr val="333333"/>
                </a:solidFill>
                <a:latin typeface="Meiryo" pitchFamily="34" charset="0"/>
                <a:ea typeface="Meiryo" pitchFamily="34" charset="-122"/>
                <a:cs typeface="Meiryo" pitchFamily="34" charset="-120"/>
              </a:rPr>
              <a:t>第</a:t>
            </a:r>
            <a:r>
              <a:rPr lang="en-US" altLang="ja-JP" sz="2939" b="1">
                <a:solidFill>
                  <a:srgbClr val="333333"/>
                </a:solidFill>
                <a:latin typeface="Meiryo" pitchFamily="34" charset="0"/>
                <a:ea typeface="Meiryo" pitchFamily="34" charset="-122"/>
                <a:cs typeface="Meiryo" pitchFamily="34" charset="-120"/>
              </a:rPr>
              <a:t>76</a:t>
            </a:r>
            <a:r>
              <a:rPr lang="ja-JP" altLang="en-US" sz="2939" b="1">
                <a:solidFill>
                  <a:srgbClr val="333333"/>
                </a:solidFill>
                <a:latin typeface="Meiryo" pitchFamily="34" charset="0"/>
                <a:ea typeface="Meiryo" pitchFamily="34" charset="-122"/>
                <a:cs typeface="Meiryo" pitchFamily="34" charset="-120"/>
              </a:rPr>
              <a:t>回の「統一テーマ」</a:t>
            </a:r>
            <a:endParaRPr kumimoji="0" lang="en-US" altLang="ja-JP" sz="2100" b="1">
              <a:solidFill>
                <a:srgbClr val="333333"/>
              </a:solidFill>
              <a:latin typeface="Meiryo" pitchFamily="34" charset="0"/>
              <a:ea typeface="Meiryo" pitchFamily="34" charset="-122"/>
              <a:cs typeface="Meiryo" pitchFamily="34" charset="-120"/>
            </a:endParaRPr>
          </a:p>
          <a:p>
            <a:pPr defTabSz="685800">
              <a:lnSpc>
                <a:spcPct val="115000"/>
              </a:lnSpc>
              <a:buSzPct val="80000"/>
              <a:defRPr/>
            </a:pPr>
            <a:endParaRPr kumimoji="0" lang="en-US" altLang="ja-JP" sz="2100" b="1">
              <a:solidFill>
                <a:srgbClr val="333333"/>
              </a:solidFill>
              <a:latin typeface="Meiryo" pitchFamily="34" charset="0"/>
              <a:ea typeface="Meiryo" pitchFamily="34" charset="-122"/>
              <a:cs typeface="Meiryo" pitchFamily="34" charset="-120"/>
            </a:endParaRPr>
          </a:p>
          <a:p>
            <a:pPr>
              <a:lnSpc>
                <a:spcPct val="115000"/>
              </a:lnSpc>
              <a:buSzPct val="80000"/>
              <a:defRPr/>
            </a:pPr>
            <a:r>
              <a:rPr kumimoji="0" lang="en-US" altLang="ja-JP" sz="2939" b="1">
                <a:solidFill>
                  <a:schemeClr val="bg2"/>
                </a:solidFill>
                <a:latin typeface="Meiryo" pitchFamily="34" charset="0"/>
                <a:ea typeface="Meiryo" pitchFamily="34" charset="-122"/>
                <a:cs typeface="Meiryo" pitchFamily="34" charset="-120"/>
              </a:rPr>
              <a:t>3</a:t>
            </a:r>
            <a:r>
              <a:rPr kumimoji="0" lang="en-US" sz="2939" b="1">
                <a:solidFill>
                  <a:schemeClr val="bg2"/>
                </a:solidFill>
                <a:latin typeface="Meiryo" pitchFamily="34" charset="0"/>
                <a:ea typeface="Meiryo" pitchFamily="34" charset="-122"/>
                <a:cs typeface="Meiryo" pitchFamily="34" charset="-120"/>
              </a:rPr>
              <a:t>. </a:t>
            </a:r>
            <a:r>
              <a:rPr lang="ja-JP" altLang="en-US" sz="2939" b="1">
                <a:solidFill>
                  <a:schemeClr val="bg2"/>
                </a:solidFill>
                <a:latin typeface="Meiryo" pitchFamily="34" charset="0"/>
                <a:ea typeface="Meiryo" pitchFamily="34" charset="-122"/>
                <a:cs typeface="Meiryo" pitchFamily="34" charset="-120"/>
              </a:rPr>
              <a:t>具体的な活動展開例</a:t>
            </a:r>
            <a:endParaRPr kumimoji="0" lang="en-US" sz="2100">
              <a:solidFill>
                <a:schemeClr val="bg2"/>
              </a:solidFill>
              <a:latin typeface="Calibri" panose="020F0502020204030204"/>
            </a:endParaRPr>
          </a:p>
        </p:txBody>
      </p:sp>
      <p:sp>
        <p:nvSpPr>
          <p:cNvPr id="7" name="Shape 1">
            <a:extLst>
              <a:ext uri="{FF2B5EF4-FFF2-40B4-BE49-F238E27FC236}">
                <a16:creationId xmlns:a16="http://schemas.microsoft.com/office/drawing/2014/main" id="{7879DF57-BC70-EAC7-45C3-C995A791B766}"/>
              </a:ext>
            </a:extLst>
          </p:cNvPr>
          <p:cNvSpPr/>
          <p:nvPr/>
        </p:nvSpPr>
        <p:spPr>
          <a:xfrm>
            <a:off x="0" y="433363"/>
            <a:ext cx="9143771" cy="137160"/>
          </a:xfrm>
          <a:prstGeom prst="rect">
            <a:avLst/>
          </a:prstGeom>
          <a:solidFill>
            <a:srgbClr val="0071BC"/>
          </a:solidFill>
          <a:ln w="12700">
            <a:noFill/>
            <a:prstDash val="solid"/>
          </a:ln>
          <a:effectLst/>
        </p:spPr>
        <p:txBody>
          <a:bodyPr/>
          <a:lstStyle/>
          <a:p>
            <a:pPr defTabSz="685800">
              <a:defRPr/>
            </a:pPr>
            <a:endParaRPr kumimoji="0" lang="ja-JP" altLang="en-US" sz="1350">
              <a:solidFill>
                <a:prstClr val="black"/>
              </a:solidFill>
              <a:latin typeface="Calibri" panose="020F0502020204030204"/>
              <a:ea typeface="游ゴシック" panose="020B0400000000000000" pitchFamily="50" charset="-128"/>
            </a:endParaRPr>
          </a:p>
        </p:txBody>
      </p:sp>
      <p:pic>
        <p:nvPicPr>
          <p:cNvPr id="2" name="Picture 4" descr="ロゴ&#10;&#10;AI 生成コンテンツは誤りを含む可能性があります。">
            <a:extLst>
              <a:ext uri="{FF2B5EF4-FFF2-40B4-BE49-F238E27FC236}">
                <a16:creationId xmlns:a16="http://schemas.microsoft.com/office/drawing/2014/main" id="{E51D24DE-43CD-3EF0-7708-073F1011CE51}"/>
              </a:ext>
            </a:extLst>
          </p:cNvPr>
          <p:cNvPicPr>
            <a:picLocks noChangeAspect="1" noChangeArrowheads="1"/>
          </p:cNvPicPr>
          <p:nvPr/>
        </p:nvPicPr>
        <p:blipFill>
          <a:blip r:embed="rId3">
            <a:clrChange>
              <a:clrFrom>
                <a:srgbClr val="000000">
                  <a:alpha val="0"/>
                </a:srgbClr>
              </a:clrFrom>
              <a:clrTo>
                <a:srgbClr val="000000">
                  <a:alpha val="0"/>
                </a:srgbClr>
              </a:clrTo>
            </a:clrChange>
            <a:alphaModFix amt="20000"/>
            <a:extLst>
              <a:ext uri="{28A0092B-C50C-407E-A947-70E740481C1C}">
                <a14:useLocalDpi xmlns:a14="http://schemas.microsoft.com/office/drawing/2010/main" val="0"/>
              </a:ext>
            </a:extLst>
          </a:blip>
          <a:srcRect/>
          <a:stretch>
            <a:fillRect/>
          </a:stretch>
        </p:blipFill>
        <p:spPr bwMode="auto">
          <a:xfrm>
            <a:off x="8671335" y="6424637"/>
            <a:ext cx="345644" cy="411480"/>
          </a:xfrm>
          <a:prstGeom prst="rect">
            <a:avLst/>
          </a:prstGeom>
          <a:noFill/>
          <a:extLst>
            <a:ext uri="{909E8E84-426E-40DD-AFC4-6F175D3DCCD1}">
              <a14:hiddenFill xmlns:a14="http://schemas.microsoft.com/office/drawing/2010/main">
                <a:solidFill>
                  <a:srgbClr val="FFFFFF"/>
                </a:solidFill>
              </a14:hiddenFill>
            </a:ext>
          </a:extLst>
        </p:spPr>
      </p:pic>
      <p:sp>
        <p:nvSpPr>
          <p:cNvPr id="3" name="Text 7">
            <a:extLst>
              <a:ext uri="{FF2B5EF4-FFF2-40B4-BE49-F238E27FC236}">
                <a16:creationId xmlns:a16="http://schemas.microsoft.com/office/drawing/2014/main" id="{0B020AFB-9451-0FD7-E43A-68D37577E8B1}"/>
              </a:ext>
            </a:extLst>
          </p:cNvPr>
          <p:cNvSpPr/>
          <p:nvPr/>
        </p:nvSpPr>
        <p:spPr>
          <a:xfrm>
            <a:off x="8540174" y="6456942"/>
            <a:ext cx="542870" cy="343039"/>
          </a:xfrm>
          <a:prstGeom prst="rect">
            <a:avLst/>
          </a:prstGeom>
          <a:noFill/>
          <a:ln/>
        </p:spPr>
        <p:txBody>
          <a:bodyPr wrap="square" lIns="68580" tIns="34290" rIns="68580" bIns="34290" rtlCol="0" anchor="ctr"/>
          <a:lstStyle/>
          <a:p>
            <a:pPr algn="r">
              <a:defRPr/>
            </a:pPr>
            <a:r>
              <a:rPr kumimoji="0" lang="en-US" altLang="ja-JP" sz="1350">
                <a:solidFill>
                  <a:srgbClr val="666666"/>
                </a:solidFill>
                <a:latin typeface="Meiryo"/>
                <a:ea typeface="Meiryo"/>
              </a:rPr>
              <a:t>8</a:t>
            </a:r>
            <a:r>
              <a:rPr kumimoji="0" lang="en-US" sz="1350">
                <a:solidFill>
                  <a:srgbClr val="666666"/>
                </a:solidFill>
                <a:latin typeface="Meiryo"/>
                <a:ea typeface="Meiryo"/>
              </a:rPr>
              <a:t>/1</a:t>
            </a:r>
            <a:r>
              <a:rPr kumimoji="0" lang="en-US" altLang="ja-JP" sz="1350">
                <a:solidFill>
                  <a:srgbClr val="666666"/>
                </a:solidFill>
                <a:latin typeface="Meiryo"/>
                <a:ea typeface="Meiryo"/>
              </a:rPr>
              <a:t>8</a:t>
            </a:r>
            <a:endParaRPr kumimoji="0" lang="en-US" sz="1350">
              <a:solidFill>
                <a:srgbClr val="666666"/>
              </a:solidFill>
              <a:latin typeface="Meiryo"/>
              <a:ea typeface="Meiryo"/>
            </a:endParaRPr>
          </a:p>
        </p:txBody>
      </p:sp>
    </p:spTree>
    <p:extLst>
      <p:ext uri="{BB962C8B-B14F-4D97-AF65-F5344CB8AC3E}">
        <p14:creationId xmlns:p14="http://schemas.microsoft.com/office/powerpoint/2010/main" val="969331185"/>
      </p:ext>
    </p:extLst>
  </p:cSld>
  <p:clrMapOvr>
    <a:masterClrMapping/>
  </p:clrMapOvr>
</p:sld>
</file>

<file path=ppt/theme/theme1.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74E0549C1DC4CA498F5F16E4B82BFC61" ma:contentTypeVersion="12" ma:contentTypeDescription="新しいドキュメントを作成します。" ma:contentTypeScope="" ma:versionID="9961747d941162d599baaa0e76c64075">
  <xsd:schema xmlns:xsd="http://www.w3.org/2001/XMLSchema" xmlns:xs="http://www.w3.org/2001/XMLSchema" xmlns:p="http://schemas.microsoft.com/office/2006/metadata/properties" xmlns:ns2="d4e3c385-e615-4338-91f3-0251a6325aa8" xmlns:ns3="fe42b1ff-8722-4b78-80b9-b43ef4572169" targetNamespace="http://schemas.microsoft.com/office/2006/metadata/properties" ma:root="true" ma:fieldsID="051232175b4acd45d8df549888be2850" ns2:_="" ns3:_="">
    <xsd:import namespace="d4e3c385-e615-4338-91f3-0251a6325aa8"/>
    <xsd:import namespace="fe42b1ff-8722-4b78-80b9-b43ef45721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e3c385-e615-4338-91f3-0251a6325a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e42b1ff-8722-4b78-80b9-b43ef457216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90f51ab-3562-4ca1-bcfc-66f0eaa13193}" ma:internalName="TaxCatchAll" ma:showField="CatchAllData" ma:web="fe42b1ff-8722-4b78-80b9-b43ef45721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4e3c385-e615-4338-91f3-0251a6325aa8">
      <Terms xmlns="http://schemas.microsoft.com/office/infopath/2007/PartnerControls"/>
    </lcf76f155ced4ddcb4097134ff3c332f>
    <TaxCatchAll xmlns="fe42b1ff-8722-4b78-80b9-b43ef4572169" xsi:nil="true"/>
  </documentManagement>
</p:properties>
</file>

<file path=customXml/itemProps1.xml><?xml version="1.0" encoding="utf-8"?>
<ds:datastoreItem xmlns:ds="http://schemas.openxmlformats.org/officeDocument/2006/customXml" ds:itemID="{61125454-9ACA-4C99-81C6-BE5D12D9060A}"/>
</file>

<file path=customXml/itemProps2.xml><?xml version="1.0" encoding="utf-8"?>
<ds:datastoreItem xmlns:ds="http://schemas.openxmlformats.org/officeDocument/2006/customXml" ds:itemID="{343F1365-DABB-4795-B7C7-F7CAA702C7EF}"/>
</file>

<file path=customXml/itemProps3.xml><?xml version="1.0" encoding="utf-8"?>
<ds:datastoreItem xmlns:ds="http://schemas.openxmlformats.org/officeDocument/2006/customXml" ds:itemID="{D53FE2D4-77B8-49CB-8991-E74CAE5B4B1C}"/>
</file>

<file path=docProps/app.xml><?xml version="1.0" encoding="utf-8"?>
<Properties xmlns="http://schemas.openxmlformats.org/officeDocument/2006/extended-properties" xmlns:vt="http://schemas.openxmlformats.org/officeDocument/2006/docPropsVTypes">
  <Template>Office 2013 - 2022 Theme</Template>
  <Words>1688</Words>
  <PresentationFormat>画面に合わせる (4:3)</PresentationFormat>
  <Paragraphs>238</Paragraphs>
  <Slides>19</Slides>
  <Notes>18</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19</vt:i4>
      </vt:variant>
    </vt:vector>
  </HeadingPairs>
  <TitlesOfParts>
    <vt:vector size="28" baseType="lpstr">
      <vt:lpstr>BIZ UDPゴシック</vt:lpstr>
      <vt:lpstr>Meiryo UI</vt:lpstr>
      <vt:lpstr>Meiryo</vt:lpstr>
      <vt:lpstr>Meiryo</vt:lpstr>
      <vt:lpstr>游ゴシック</vt:lpstr>
      <vt:lpstr>Arial</vt:lpstr>
      <vt:lpstr>Calibri</vt:lpstr>
      <vt:lpstr>Calibri Light</vt:lpstr>
      <vt:lpstr>Office 2013 - 2022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0x01010074E0549C1DC4CA498F5F16E4B82BFC61</vt:lpwstr>
  </property>
  <property fmtid="{D5CDD505-2E9C-101B-9397-08002B2CF9AE}" pid="3" name="MediaServiceImageTags">
    <vt:lpwstr/>
  </property>
</Properties>
</file>