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2" r:id="rId2"/>
  </p:sldIdLst>
  <p:sldSz cx="6858000" cy="9144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3115B657-073B-4941-9C34-984EE6A24038}">
          <p14:sldIdLst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pos="2183" userDrawn="1">
          <p15:clr>
            <a:srgbClr val="A4A3A4"/>
          </p15:clr>
        </p15:guide>
        <p15:guide id="2" orient="horz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3B27"/>
    <a:srgbClr val="FFC1E0"/>
    <a:srgbClr val="FFABD5"/>
    <a:srgbClr val="FFCCFF"/>
    <a:srgbClr val="D9B3FF"/>
    <a:srgbClr val="F2E5FF"/>
    <a:srgbClr val="EBF0F9"/>
    <a:srgbClr val="FF5BAD"/>
    <a:srgbClr val="FFE5FF"/>
    <a:srgbClr val="FEFD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2250" y="84"/>
      </p:cViewPr>
      <p:guideLst>
        <p:guide pos="2183"/>
        <p:guide orient="horz"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598"/>
    </p:cViewPr>
  </p:sorter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AE485-2AA3-46AD-AC4E-888130588743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D932-1B98-47F6-AD4C-8B515BA22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089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AE485-2AA3-46AD-AC4E-888130588743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D932-1B98-47F6-AD4C-8B515BA22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8419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AE485-2AA3-46AD-AC4E-888130588743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D932-1B98-47F6-AD4C-8B515BA22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307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AE485-2AA3-46AD-AC4E-888130588743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D932-1B98-47F6-AD4C-8B515BA22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1501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AE485-2AA3-46AD-AC4E-888130588743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D932-1B98-47F6-AD4C-8B515BA22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9740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AE485-2AA3-46AD-AC4E-888130588743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D932-1B98-47F6-AD4C-8B515BA22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953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AE485-2AA3-46AD-AC4E-888130588743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D932-1B98-47F6-AD4C-8B515BA22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495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AE485-2AA3-46AD-AC4E-888130588743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D932-1B98-47F6-AD4C-8B515BA22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7505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AE485-2AA3-46AD-AC4E-888130588743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D932-1B98-47F6-AD4C-8B515BA22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2946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AE485-2AA3-46AD-AC4E-888130588743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D932-1B98-47F6-AD4C-8B515BA22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752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AE485-2AA3-46AD-AC4E-888130588743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D932-1B98-47F6-AD4C-8B515BA22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63050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13" Target="../media/image1.jpeg" Type="http://schemas.openxmlformats.org/officeDocument/2006/relationships/imag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1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AE485-2AA3-46AD-AC4E-888130588743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8D932-1B98-47F6-AD4C-8B515BA22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1553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角丸四角形 29"/>
          <p:cNvSpPr/>
          <p:nvPr/>
        </p:nvSpPr>
        <p:spPr>
          <a:xfrm>
            <a:off x="211493" y="140583"/>
            <a:ext cx="3113980" cy="1046071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正方形/長方形 55"/>
          <p:cNvSpPr/>
          <p:nvPr/>
        </p:nvSpPr>
        <p:spPr>
          <a:xfrm>
            <a:off x="584155" y="7825266"/>
            <a:ext cx="261624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endParaRPr lang="en-US" altLang="ja-JP" sz="1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-723751" y="5759871"/>
            <a:ext cx="5746307" cy="400110"/>
          </a:xfrm>
          <a:prstGeom prst="rect">
            <a:avLst/>
          </a:prstGeom>
          <a:noFill/>
        </p:spPr>
        <p:txBody>
          <a:bodyPr vert="horz" wrap="square">
            <a:spAutoFit/>
          </a:bodyPr>
          <a:lstStyle/>
          <a:p>
            <a:r>
              <a:rPr kumimoji="1" lang="ja-JP" altLang="en-US" sz="2000" dirty="0" smtClean="0"/>
              <a:t>　</a:t>
            </a:r>
            <a:endParaRPr kumimoji="1" lang="en-US" altLang="ja-JP" sz="2000" dirty="0" smtClean="0"/>
          </a:p>
        </p:txBody>
      </p:sp>
      <p:sp>
        <p:nvSpPr>
          <p:cNvPr id="3" name="角丸四角形 2"/>
          <p:cNvSpPr/>
          <p:nvPr/>
        </p:nvSpPr>
        <p:spPr>
          <a:xfrm>
            <a:off x="233893" y="1386654"/>
            <a:ext cx="6384437" cy="1007298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3571987" y="2555113"/>
            <a:ext cx="3046344" cy="2539674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角丸四角形 15"/>
          <p:cNvSpPr/>
          <p:nvPr/>
        </p:nvSpPr>
        <p:spPr>
          <a:xfrm>
            <a:off x="190800" y="2555112"/>
            <a:ext cx="3187764" cy="2539674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角丸四角形 19"/>
          <p:cNvSpPr/>
          <p:nvPr/>
        </p:nvSpPr>
        <p:spPr>
          <a:xfrm>
            <a:off x="245320" y="5299008"/>
            <a:ext cx="3187764" cy="3758477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角丸四角形 20"/>
          <p:cNvSpPr/>
          <p:nvPr/>
        </p:nvSpPr>
        <p:spPr>
          <a:xfrm>
            <a:off x="3571986" y="5299007"/>
            <a:ext cx="3046344" cy="3758477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角丸四角形 21"/>
          <p:cNvSpPr/>
          <p:nvPr/>
        </p:nvSpPr>
        <p:spPr>
          <a:xfrm>
            <a:off x="-192270" y="1365098"/>
            <a:ext cx="4155664" cy="44061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Ink Free" panose="03080402000500000000" pitchFamily="66" charset="0"/>
              </a:rPr>
              <a:t>How are you?</a:t>
            </a:r>
            <a:r>
              <a:rPr kumimoji="1" lang="ja-JP" altLang="en-US" sz="1000" dirty="0" smtClean="0">
                <a:latin typeface="Ink Free" panose="03080402000500000000" pitchFamily="66" charset="0"/>
              </a:rPr>
              <a:t>（きょうのきぶんはどう？）</a:t>
            </a:r>
            <a:endParaRPr kumimoji="1" lang="ja-JP" altLang="en-US" sz="1000" dirty="0">
              <a:latin typeface="Ink Free" panose="03080402000500000000" pitchFamily="66" charset="0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245320" y="2512778"/>
            <a:ext cx="2608186" cy="50019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Ink Free" panose="03080402000500000000" pitchFamily="66" charset="0"/>
              </a:rPr>
              <a:t>Good News</a:t>
            </a:r>
            <a:r>
              <a:rPr kumimoji="1" lang="ja-JP" altLang="en-US" sz="1000" dirty="0" smtClean="0">
                <a:latin typeface="Ink Free" panose="03080402000500000000" pitchFamily="66" charset="0"/>
              </a:rPr>
              <a:t>（うれしかったこと）</a:t>
            </a:r>
            <a:endParaRPr kumimoji="1" lang="ja-JP" altLang="en-US" sz="1000" dirty="0">
              <a:latin typeface="Ink Free" panose="03080402000500000000" pitchFamily="66" charset="0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3607653" y="2546753"/>
            <a:ext cx="2671928" cy="40732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Ink Free" panose="03080402000500000000" pitchFamily="66" charset="0"/>
              </a:rPr>
              <a:t>Bad News</a:t>
            </a:r>
            <a:r>
              <a:rPr kumimoji="1" lang="ja-JP" altLang="en-US" sz="1000" dirty="0" smtClean="0">
                <a:latin typeface="Ink Free" panose="03080402000500000000" pitchFamily="66" charset="0"/>
              </a:rPr>
              <a:t>（かなしかったこと）</a:t>
            </a:r>
            <a:endParaRPr kumimoji="1" lang="ja-JP" altLang="en-US" sz="1000" dirty="0">
              <a:latin typeface="Ink Free" panose="03080402000500000000" pitchFamily="66" charset="0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-100758" y="5351803"/>
            <a:ext cx="3149847" cy="43234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Ink Free" panose="03080402000500000000" pitchFamily="66" charset="0"/>
              </a:rPr>
              <a:t>Question</a:t>
            </a:r>
            <a:r>
              <a:rPr kumimoji="1" lang="ja-JP" altLang="en-US" sz="1000" dirty="0" smtClean="0">
                <a:latin typeface="Ink Free" panose="03080402000500000000" pitchFamily="66" charset="0"/>
              </a:rPr>
              <a:t>（ききたいこと）</a:t>
            </a:r>
            <a:endParaRPr kumimoji="1" lang="ja-JP" altLang="en-US" sz="1000" dirty="0">
              <a:latin typeface="Ink Free" panose="03080402000500000000" pitchFamily="66" charset="0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3607653" y="5376084"/>
            <a:ext cx="2664600" cy="47802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Ink Free" panose="03080402000500000000" pitchFamily="66" charset="0"/>
              </a:rPr>
              <a:t>Free Space</a:t>
            </a:r>
            <a:r>
              <a:rPr kumimoji="1" lang="ja-JP" altLang="en-US" sz="1000" dirty="0" smtClean="0">
                <a:latin typeface="Ink Free" panose="03080402000500000000" pitchFamily="66" charset="0"/>
              </a:rPr>
              <a:t>（じゆうにかこう）</a:t>
            </a:r>
            <a:endParaRPr kumimoji="1" lang="en-US" altLang="ja-JP" sz="1000" dirty="0" smtClean="0">
              <a:latin typeface="Ink Free" panose="03080402000500000000" pitchFamily="66" charset="0"/>
            </a:endParaRPr>
          </a:p>
          <a:p>
            <a:pPr algn="ctr"/>
            <a:endParaRPr kumimoji="1" lang="ja-JP" altLang="en-US" sz="1000" dirty="0">
              <a:latin typeface="Ink Free" panose="03080402000500000000" pitchFamily="66" charset="0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3084163" y="182258"/>
            <a:ext cx="4301375" cy="68883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kumimoji="1" lang="ja-JP" altLang="en-US" sz="3200" dirty="0" smtClean="0">
                <a:latin typeface="Ink Free" panose="03080402000500000000" pitchFamily="66" charset="0"/>
              </a:rPr>
              <a:t>　</a:t>
            </a:r>
            <a:r>
              <a:rPr kumimoji="1" lang="ja-JP" altLang="en-US" sz="2400" dirty="0" smtClean="0">
                <a:latin typeface="Ink Free" panose="03080402000500000000" pitchFamily="66" charset="0"/>
              </a:rPr>
              <a:t>　</a:t>
            </a:r>
            <a:r>
              <a:rPr kumimoji="1" lang="ja-JP" altLang="en-US" dirty="0" smtClean="0">
                <a:latin typeface="Ink Free" panose="03080402000500000000" pitchFamily="66" charset="0"/>
              </a:rPr>
              <a:t>　　　　　</a:t>
            </a:r>
            <a:endParaRPr kumimoji="1" lang="ja-JP" altLang="en-US" dirty="0">
              <a:latin typeface="Ink Free" panose="03080402000500000000" pitchFamily="66" charset="0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65021" y="10140"/>
            <a:ext cx="2190642" cy="53167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Ink Free" panose="03080402000500000000" pitchFamily="66" charset="0"/>
              </a:rPr>
              <a:t>Name</a:t>
            </a:r>
            <a:r>
              <a:rPr kumimoji="1" lang="en-US" altLang="ja-JP" sz="1000" dirty="0" smtClean="0">
                <a:latin typeface="Ink Free" panose="03080402000500000000" pitchFamily="66" charset="0"/>
              </a:rPr>
              <a:t>(</a:t>
            </a:r>
            <a:r>
              <a:rPr kumimoji="1" lang="ja-JP" altLang="en-US" sz="1000" dirty="0" smtClean="0">
                <a:latin typeface="Ink Free" panose="03080402000500000000" pitchFamily="66" charset="0"/>
              </a:rPr>
              <a:t>じぶんのなまえ）</a:t>
            </a:r>
            <a:endParaRPr kumimoji="1" lang="en-US" altLang="ja-JP" sz="1000" dirty="0" smtClean="0">
              <a:latin typeface="Ink Free" panose="03080402000500000000" pitchFamily="66" charset="0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5530462" y="8505524"/>
            <a:ext cx="1328588" cy="5935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角丸四角形 33"/>
          <p:cNvSpPr/>
          <p:nvPr/>
        </p:nvSpPr>
        <p:spPr>
          <a:xfrm>
            <a:off x="17884" y="7324228"/>
            <a:ext cx="2334990" cy="50103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Ink Free" panose="03080402000500000000" pitchFamily="66" charset="0"/>
              </a:rPr>
              <a:t>Answer</a:t>
            </a:r>
            <a:r>
              <a:rPr kumimoji="1" lang="ja-JP" altLang="en-US" sz="1000" dirty="0" smtClean="0">
                <a:latin typeface="Ink Free" panose="03080402000500000000" pitchFamily="66" charset="0"/>
              </a:rPr>
              <a:t>（へんじ）</a:t>
            </a:r>
            <a:endParaRPr kumimoji="1" lang="en-US" altLang="ja-JP" sz="1000" dirty="0" smtClean="0">
              <a:latin typeface="Ink Free" panose="03080402000500000000" pitchFamily="66" charset="0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3571986" y="140583"/>
            <a:ext cx="2985052" cy="1072053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　　　</a:t>
            </a:r>
            <a:endParaRPr kumimoji="1" lang="ja-JP" altLang="en-US" dirty="0"/>
          </a:p>
        </p:txBody>
      </p:sp>
      <p:sp>
        <p:nvSpPr>
          <p:cNvPr id="37" name="角丸四角形 36"/>
          <p:cNvSpPr/>
          <p:nvPr/>
        </p:nvSpPr>
        <p:spPr>
          <a:xfrm>
            <a:off x="3378564" y="0"/>
            <a:ext cx="1781311" cy="59275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Ink Free" panose="03080402000500000000" pitchFamily="66" charset="0"/>
              </a:rPr>
              <a:t>Date</a:t>
            </a:r>
            <a:r>
              <a:rPr kumimoji="1" lang="ja-JP" altLang="en-US" sz="1000" dirty="0" smtClean="0">
                <a:latin typeface="Ink Free" panose="03080402000500000000" pitchFamily="66" charset="0"/>
              </a:rPr>
              <a:t>（きょう）</a:t>
            </a:r>
            <a:endParaRPr kumimoji="1" lang="ja-JP" altLang="en-US" sz="1000" dirty="0">
              <a:latin typeface="Ink Free" panose="03080402000500000000" pitchFamily="66" charset="0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4011316" y="647907"/>
            <a:ext cx="2132017" cy="58716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Ink Free" panose="03080402000500000000" pitchFamily="66" charset="0"/>
              </a:rPr>
              <a:t>／　　／</a:t>
            </a:r>
            <a:endParaRPr kumimoji="1" lang="ja-JP" altLang="en-US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92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66</Words>
  <PresentationFormat>画面に合わせる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HGS創英角ｺﾞｼｯｸUB</vt:lpstr>
      <vt:lpstr>游ゴシック</vt:lpstr>
      <vt:lpstr>游ゴシック Light</vt:lpstr>
      <vt:lpstr>Arial</vt:lpstr>
      <vt:lpstr>Calibri</vt:lpstr>
      <vt:lpstr>Calibri Light</vt:lpstr>
      <vt:lpstr>Ink Free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